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5" r:id="rId10"/>
    <p:sldId id="266" r:id="rId11"/>
    <p:sldId id="267" r:id="rId12"/>
    <p:sldId id="268" r:id="rId13"/>
    <p:sldId id="269" r:id="rId14"/>
    <p:sldId id="270" r:id="rId15"/>
    <p:sldId id="27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79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F2E11-B458-4921-853F-796E245D44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6974D6-1BA3-4858-8297-3A1A07FF77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F4C2EF-7076-4A88-97A9-FF2B695FB36C}"/>
              </a:ext>
            </a:extLst>
          </p:cNvPr>
          <p:cNvSpPr>
            <a:spLocks noGrp="1"/>
          </p:cNvSpPr>
          <p:nvPr>
            <p:ph type="dt" sz="half" idx="10"/>
          </p:nvPr>
        </p:nvSpPr>
        <p:spPr/>
        <p:txBody>
          <a:bodyPr/>
          <a:lstStyle/>
          <a:p>
            <a:fld id="{0C46614A-A801-4C07-8C0A-3F544DF22B5A}" type="datetimeFigureOut">
              <a:rPr lang="en-US" smtClean="0"/>
              <a:t>7/3/2020</a:t>
            </a:fld>
            <a:endParaRPr lang="en-US"/>
          </a:p>
        </p:txBody>
      </p:sp>
      <p:sp>
        <p:nvSpPr>
          <p:cNvPr id="5" name="Footer Placeholder 4">
            <a:extLst>
              <a:ext uri="{FF2B5EF4-FFF2-40B4-BE49-F238E27FC236}">
                <a16:creationId xmlns:a16="http://schemas.microsoft.com/office/drawing/2014/main" id="{77595BC3-F1FB-4D55-B045-43DD87E503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9A6D2C-EB54-4689-B54B-DC173B110E9A}"/>
              </a:ext>
            </a:extLst>
          </p:cNvPr>
          <p:cNvSpPr>
            <a:spLocks noGrp="1"/>
          </p:cNvSpPr>
          <p:nvPr>
            <p:ph type="sldNum" sz="quarter" idx="12"/>
          </p:nvPr>
        </p:nvSpPr>
        <p:spPr/>
        <p:txBody>
          <a:bodyPr/>
          <a:lstStyle/>
          <a:p>
            <a:fld id="{3C12ED03-0414-422A-9E75-8895ED79AE51}" type="slidenum">
              <a:rPr lang="en-US" smtClean="0"/>
              <a:t>‹#›</a:t>
            </a:fld>
            <a:endParaRPr lang="en-US"/>
          </a:p>
        </p:txBody>
      </p:sp>
    </p:spTree>
    <p:extLst>
      <p:ext uri="{BB962C8B-B14F-4D97-AF65-F5344CB8AC3E}">
        <p14:creationId xmlns:p14="http://schemas.microsoft.com/office/powerpoint/2010/main" val="3192473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80B96-AB4F-4B03-9443-FDE4B16CA08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1979C2-B280-488C-B159-10A0C38B36D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01CBD5-5561-4010-8A64-6DBECC97547E}"/>
              </a:ext>
            </a:extLst>
          </p:cNvPr>
          <p:cNvSpPr>
            <a:spLocks noGrp="1"/>
          </p:cNvSpPr>
          <p:nvPr>
            <p:ph type="dt" sz="half" idx="10"/>
          </p:nvPr>
        </p:nvSpPr>
        <p:spPr/>
        <p:txBody>
          <a:bodyPr/>
          <a:lstStyle/>
          <a:p>
            <a:fld id="{0C46614A-A801-4C07-8C0A-3F544DF22B5A}" type="datetimeFigureOut">
              <a:rPr lang="en-US" smtClean="0"/>
              <a:t>7/3/2020</a:t>
            </a:fld>
            <a:endParaRPr lang="en-US"/>
          </a:p>
        </p:txBody>
      </p:sp>
      <p:sp>
        <p:nvSpPr>
          <p:cNvPr id="5" name="Footer Placeholder 4">
            <a:extLst>
              <a:ext uri="{FF2B5EF4-FFF2-40B4-BE49-F238E27FC236}">
                <a16:creationId xmlns:a16="http://schemas.microsoft.com/office/drawing/2014/main" id="{F2C25127-096C-40EB-B6DE-77697E3E05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B82527-E9EA-42AF-ACF7-E12691E2019A}"/>
              </a:ext>
            </a:extLst>
          </p:cNvPr>
          <p:cNvSpPr>
            <a:spLocks noGrp="1"/>
          </p:cNvSpPr>
          <p:nvPr>
            <p:ph type="sldNum" sz="quarter" idx="12"/>
          </p:nvPr>
        </p:nvSpPr>
        <p:spPr/>
        <p:txBody>
          <a:bodyPr/>
          <a:lstStyle/>
          <a:p>
            <a:fld id="{3C12ED03-0414-422A-9E75-8895ED79AE51}" type="slidenum">
              <a:rPr lang="en-US" smtClean="0"/>
              <a:t>‹#›</a:t>
            </a:fld>
            <a:endParaRPr lang="en-US"/>
          </a:p>
        </p:txBody>
      </p:sp>
    </p:spTree>
    <p:extLst>
      <p:ext uri="{BB962C8B-B14F-4D97-AF65-F5344CB8AC3E}">
        <p14:creationId xmlns:p14="http://schemas.microsoft.com/office/powerpoint/2010/main" val="53573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1BE777-D0FE-4AFF-8CA2-177C495EF4E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127B35-E8EE-465A-9E56-D4A064E9B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BC3A54-C9C3-48F9-9B39-1D248F38AC62}"/>
              </a:ext>
            </a:extLst>
          </p:cNvPr>
          <p:cNvSpPr>
            <a:spLocks noGrp="1"/>
          </p:cNvSpPr>
          <p:nvPr>
            <p:ph type="dt" sz="half" idx="10"/>
          </p:nvPr>
        </p:nvSpPr>
        <p:spPr/>
        <p:txBody>
          <a:bodyPr/>
          <a:lstStyle/>
          <a:p>
            <a:fld id="{0C46614A-A801-4C07-8C0A-3F544DF22B5A}" type="datetimeFigureOut">
              <a:rPr lang="en-US" smtClean="0"/>
              <a:t>7/3/2020</a:t>
            </a:fld>
            <a:endParaRPr lang="en-US"/>
          </a:p>
        </p:txBody>
      </p:sp>
      <p:sp>
        <p:nvSpPr>
          <p:cNvPr id="5" name="Footer Placeholder 4">
            <a:extLst>
              <a:ext uri="{FF2B5EF4-FFF2-40B4-BE49-F238E27FC236}">
                <a16:creationId xmlns:a16="http://schemas.microsoft.com/office/drawing/2014/main" id="{787A0428-AE80-4F2A-9CBB-D9D6ECE2AB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AB4C8B-DE69-40E5-96F2-6ADFF2FB98F8}"/>
              </a:ext>
            </a:extLst>
          </p:cNvPr>
          <p:cNvSpPr>
            <a:spLocks noGrp="1"/>
          </p:cNvSpPr>
          <p:nvPr>
            <p:ph type="sldNum" sz="quarter" idx="12"/>
          </p:nvPr>
        </p:nvSpPr>
        <p:spPr/>
        <p:txBody>
          <a:bodyPr/>
          <a:lstStyle/>
          <a:p>
            <a:fld id="{3C12ED03-0414-422A-9E75-8895ED79AE51}" type="slidenum">
              <a:rPr lang="en-US" smtClean="0"/>
              <a:t>‹#›</a:t>
            </a:fld>
            <a:endParaRPr lang="en-US"/>
          </a:p>
        </p:txBody>
      </p:sp>
    </p:spTree>
    <p:extLst>
      <p:ext uri="{BB962C8B-B14F-4D97-AF65-F5344CB8AC3E}">
        <p14:creationId xmlns:p14="http://schemas.microsoft.com/office/powerpoint/2010/main" val="2658334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87C76-0BE4-42C0-8090-630C0AAA06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F3E213-138C-4ABC-AE80-A40D42CBD4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588DB1-CC99-4CFB-8A60-C0C91D475D5E}"/>
              </a:ext>
            </a:extLst>
          </p:cNvPr>
          <p:cNvSpPr>
            <a:spLocks noGrp="1"/>
          </p:cNvSpPr>
          <p:nvPr>
            <p:ph type="dt" sz="half" idx="10"/>
          </p:nvPr>
        </p:nvSpPr>
        <p:spPr/>
        <p:txBody>
          <a:bodyPr/>
          <a:lstStyle/>
          <a:p>
            <a:fld id="{0C46614A-A801-4C07-8C0A-3F544DF22B5A}" type="datetimeFigureOut">
              <a:rPr lang="en-US" smtClean="0"/>
              <a:t>7/3/2020</a:t>
            </a:fld>
            <a:endParaRPr lang="en-US"/>
          </a:p>
        </p:txBody>
      </p:sp>
      <p:sp>
        <p:nvSpPr>
          <p:cNvPr id="5" name="Footer Placeholder 4">
            <a:extLst>
              <a:ext uri="{FF2B5EF4-FFF2-40B4-BE49-F238E27FC236}">
                <a16:creationId xmlns:a16="http://schemas.microsoft.com/office/drawing/2014/main" id="{1BA217DB-77E5-4FB0-9ABA-4394D4A557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A69245-5BBE-4F82-926C-5823AEC0E4EB}"/>
              </a:ext>
            </a:extLst>
          </p:cNvPr>
          <p:cNvSpPr>
            <a:spLocks noGrp="1"/>
          </p:cNvSpPr>
          <p:nvPr>
            <p:ph type="sldNum" sz="quarter" idx="12"/>
          </p:nvPr>
        </p:nvSpPr>
        <p:spPr/>
        <p:txBody>
          <a:bodyPr/>
          <a:lstStyle/>
          <a:p>
            <a:fld id="{3C12ED03-0414-422A-9E75-8895ED79AE51}" type="slidenum">
              <a:rPr lang="en-US" smtClean="0"/>
              <a:t>‹#›</a:t>
            </a:fld>
            <a:endParaRPr lang="en-US"/>
          </a:p>
        </p:txBody>
      </p:sp>
    </p:spTree>
    <p:extLst>
      <p:ext uri="{BB962C8B-B14F-4D97-AF65-F5344CB8AC3E}">
        <p14:creationId xmlns:p14="http://schemas.microsoft.com/office/powerpoint/2010/main" val="4230349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FB308-51EF-4CBA-81F7-D48DC10E3C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59A4ED4-512C-4ED4-9FC1-54DF1446D2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6D1DF8-C7CD-4867-B8B9-594D35EB9F37}"/>
              </a:ext>
            </a:extLst>
          </p:cNvPr>
          <p:cNvSpPr>
            <a:spLocks noGrp="1"/>
          </p:cNvSpPr>
          <p:nvPr>
            <p:ph type="dt" sz="half" idx="10"/>
          </p:nvPr>
        </p:nvSpPr>
        <p:spPr/>
        <p:txBody>
          <a:bodyPr/>
          <a:lstStyle/>
          <a:p>
            <a:fld id="{0C46614A-A801-4C07-8C0A-3F544DF22B5A}" type="datetimeFigureOut">
              <a:rPr lang="en-US" smtClean="0"/>
              <a:t>7/3/2020</a:t>
            </a:fld>
            <a:endParaRPr lang="en-US"/>
          </a:p>
        </p:txBody>
      </p:sp>
      <p:sp>
        <p:nvSpPr>
          <p:cNvPr id="5" name="Footer Placeholder 4">
            <a:extLst>
              <a:ext uri="{FF2B5EF4-FFF2-40B4-BE49-F238E27FC236}">
                <a16:creationId xmlns:a16="http://schemas.microsoft.com/office/drawing/2014/main" id="{CFCC37F5-818C-4560-8615-08DAFD1378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493983-4134-408A-B005-2FB0B63CBE6A}"/>
              </a:ext>
            </a:extLst>
          </p:cNvPr>
          <p:cNvSpPr>
            <a:spLocks noGrp="1"/>
          </p:cNvSpPr>
          <p:nvPr>
            <p:ph type="sldNum" sz="quarter" idx="12"/>
          </p:nvPr>
        </p:nvSpPr>
        <p:spPr/>
        <p:txBody>
          <a:bodyPr/>
          <a:lstStyle/>
          <a:p>
            <a:fld id="{3C12ED03-0414-422A-9E75-8895ED79AE51}" type="slidenum">
              <a:rPr lang="en-US" smtClean="0"/>
              <a:t>‹#›</a:t>
            </a:fld>
            <a:endParaRPr lang="en-US"/>
          </a:p>
        </p:txBody>
      </p:sp>
    </p:spTree>
    <p:extLst>
      <p:ext uri="{BB962C8B-B14F-4D97-AF65-F5344CB8AC3E}">
        <p14:creationId xmlns:p14="http://schemas.microsoft.com/office/powerpoint/2010/main" val="5849339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7A4A0-6D03-44B3-B414-3A1B2087BA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498FC4-F43E-4867-ABDD-B7EE42992A6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F4597D-1809-4670-917F-3B4E1A15A1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ABDDB22-D4D3-44EB-B59E-2ECB2C1C3010}"/>
              </a:ext>
            </a:extLst>
          </p:cNvPr>
          <p:cNvSpPr>
            <a:spLocks noGrp="1"/>
          </p:cNvSpPr>
          <p:nvPr>
            <p:ph type="dt" sz="half" idx="10"/>
          </p:nvPr>
        </p:nvSpPr>
        <p:spPr/>
        <p:txBody>
          <a:bodyPr/>
          <a:lstStyle/>
          <a:p>
            <a:fld id="{0C46614A-A801-4C07-8C0A-3F544DF22B5A}" type="datetimeFigureOut">
              <a:rPr lang="en-US" smtClean="0"/>
              <a:t>7/3/2020</a:t>
            </a:fld>
            <a:endParaRPr lang="en-US"/>
          </a:p>
        </p:txBody>
      </p:sp>
      <p:sp>
        <p:nvSpPr>
          <p:cNvPr id="6" name="Footer Placeholder 5">
            <a:extLst>
              <a:ext uri="{FF2B5EF4-FFF2-40B4-BE49-F238E27FC236}">
                <a16:creationId xmlns:a16="http://schemas.microsoft.com/office/drawing/2014/main" id="{8A5747AE-C625-430F-B396-BE813961F1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368A63-3EFB-4998-8EC6-8AF1A9505798}"/>
              </a:ext>
            </a:extLst>
          </p:cNvPr>
          <p:cNvSpPr>
            <a:spLocks noGrp="1"/>
          </p:cNvSpPr>
          <p:nvPr>
            <p:ph type="sldNum" sz="quarter" idx="12"/>
          </p:nvPr>
        </p:nvSpPr>
        <p:spPr/>
        <p:txBody>
          <a:bodyPr/>
          <a:lstStyle/>
          <a:p>
            <a:fld id="{3C12ED03-0414-422A-9E75-8895ED79AE51}" type="slidenum">
              <a:rPr lang="en-US" smtClean="0"/>
              <a:t>‹#›</a:t>
            </a:fld>
            <a:endParaRPr lang="en-US"/>
          </a:p>
        </p:txBody>
      </p:sp>
    </p:spTree>
    <p:extLst>
      <p:ext uri="{BB962C8B-B14F-4D97-AF65-F5344CB8AC3E}">
        <p14:creationId xmlns:p14="http://schemas.microsoft.com/office/powerpoint/2010/main" val="3726578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00330-F833-44AC-9BD7-6D3FD23244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2DA386-B3A0-4148-8523-549BD9BA07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091B2E-5B14-4D00-963D-D7B76352A5C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630110-5A71-4F31-B981-04369E088B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E1A922-105B-40B6-994C-303BA35F38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B88DB6F-94DF-4672-8EFB-34AB90462EE9}"/>
              </a:ext>
            </a:extLst>
          </p:cNvPr>
          <p:cNvSpPr>
            <a:spLocks noGrp="1"/>
          </p:cNvSpPr>
          <p:nvPr>
            <p:ph type="dt" sz="half" idx="10"/>
          </p:nvPr>
        </p:nvSpPr>
        <p:spPr/>
        <p:txBody>
          <a:bodyPr/>
          <a:lstStyle/>
          <a:p>
            <a:fld id="{0C46614A-A801-4C07-8C0A-3F544DF22B5A}" type="datetimeFigureOut">
              <a:rPr lang="en-US" smtClean="0"/>
              <a:t>7/3/2020</a:t>
            </a:fld>
            <a:endParaRPr lang="en-US"/>
          </a:p>
        </p:txBody>
      </p:sp>
      <p:sp>
        <p:nvSpPr>
          <p:cNvPr id="8" name="Footer Placeholder 7">
            <a:extLst>
              <a:ext uri="{FF2B5EF4-FFF2-40B4-BE49-F238E27FC236}">
                <a16:creationId xmlns:a16="http://schemas.microsoft.com/office/drawing/2014/main" id="{E06142F0-8971-4850-8C1D-CD0CE4BFD02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BBC7F3-BC14-4BA2-A584-A3CDF607A990}"/>
              </a:ext>
            </a:extLst>
          </p:cNvPr>
          <p:cNvSpPr>
            <a:spLocks noGrp="1"/>
          </p:cNvSpPr>
          <p:nvPr>
            <p:ph type="sldNum" sz="quarter" idx="12"/>
          </p:nvPr>
        </p:nvSpPr>
        <p:spPr/>
        <p:txBody>
          <a:bodyPr/>
          <a:lstStyle/>
          <a:p>
            <a:fld id="{3C12ED03-0414-422A-9E75-8895ED79AE51}" type="slidenum">
              <a:rPr lang="en-US" smtClean="0"/>
              <a:t>‹#›</a:t>
            </a:fld>
            <a:endParaRPr lang="en-US"/>
          </a:p>
        </p:txBody>
      </p:sp>
    </p:spTree>
    <p:extLst>
      <p:ext uri="{BB962C8B-B14F-4D97-AF65-F5344CB8AC3E}">
        <p14:creationId xmlns:p14="http://schemas.microsoft.com/office/powerpoint/2010/main" val="399833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9D389-2D9B-4573-90C0-8D8AFACAF2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D1E9F3-6D0F-4350-B492-9D57B260281F}"/>
              </a:ext>
            </a:extLst>
          </p:cNvPr>
          <p:cNvSpPr>
            <a:spLocks noGrp="1"/>
          </p:cNvSpPr>
          <p:nvPr>
            <p:ph type="dt" sz="half" idx="10"/>
          </p:nvPr>
        </p:nvSpPr>
        <p:spPr/>
        <p:txBody>
          <a:bodyPr/>
          <a:lstStyle/>
          <a:p>
            <a:fld id="{0C46614A-A801-4C07-8C0A-3F544DF22B5A}" type="datetimeFigureOut">
              <a:rPr lang="en-US" smtClean="0"/>
              <a:t>7/3/2020</a:t>
            </a:fld>
            <a:endParaRPr lang="en-US"/>
          </a:p>
        </p:txBody>
      </p:sp>
      <p:sp>
        <p:nvSpPr>
          <p:cNvPr id="4" name="Footer Placeholder 3">
            <a:extLst>
              <a:ext uri="{FF2B5EF4-FFF2-40B4-BE49-F238E27FC236}">
                <a16:creationId xmlns:a16="http://schemas.microsoft.com/office/drawing/2014/main" id="{D5A3973B-27FB-402A-8A00-0C79B16824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C583045-9C10-4916-B023-068FD4B2B47B}"/>
              </a:ext>
            </a:extLst>
          </p:cNvPr>
          <p:cNvSpPr>
            <a:spLocks noGrp="1"/>
          </p:cNvSpPr>
          <p:nvPr>
            <p:ph type="sldNum" sz="quarter" idx="12"/>
          </p:nvPr>
        </p:nvSpPr>
        <p:spPr/>
        <p:txBody>
          <a:bodyPr/>
          <a:lstStyle/>
          <a:p>
            <a:fld id="{3C12ED03-0414-422A-9E75-8895ED79AE51}" type="slidenum">
              <a:rPr lang="en-US" smtClean="0"/>
              <a:t>‹#›</a:t>
            </a:fld>
            <a:endParaRPr lang="en-US"/>
          </a:p>
        </p:txBody>
      </p:sp>
    </p:spTree>
    <p:extLst>
      <p:ext uri="{BB962C8B-B14F-4D97-AF65-F5344CB8AC3E}">
        <p14:creationId xmlns:p14="http://schemas.microsoft.com/office/powerpoint/2010/main" val="2616798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68AA0B-FC49-4624-B528-AA7CF2327994}"/>
              </a:ext>
            </a:extLst>
          </p:cNvPr>
          <p:cNvSpPr>
            <a:spLocks noGrp="1"/>
          </p:cNvSpPr>
          <p:nvPr>
            <p:ph type="dt" sz="half" idx="10"/>
          </p:nvPr>
        </p:nvSpPr>
        <p:spPr/>
        <p:txBody>
          <a:bodyPr/>
          <a:lstStyle/>
          <a:p>
            <a:fld id="{0C46614A-A801-4C07-8C0A-3F544DF22B5A}" type="datetimeFigureOut">
              <a:rPr lang="en-US" smtClean="0"/>
              <a:t>7/3/2020</a:t>
            </a:fld>
            <a:endParaRPr lang="en-US"/>
          </a:p>
        </p:txBody>
      </p:sp>
      <p:sp>
        <p:nvSpPr>
          <p:cNvPr id="3" name="Footer Placeholder 2">
            <a:extLst>
              <a:ext uri="{FF2B5EF4-FFF2-40B4-BE49-F238E27FC236}">
                <a16:creationId xmlns:a16="http://schemas.microsoft.com/office/drawing/2014/main" id="{9960AC89-46DD-459C-9BB8-330871F2AE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7B4A54-A0C1-4759-9757-043737B0CB52}"/>
              </a:ext>
            </a:extLst>
          </p:cNvPr>
          <p:cNvSpPr>
            <a:spLocks noGrp="1"/>
          </p:cNvSpPr>
          <p:nvPr>
            <p:ph type="sldNum" sz="quarter" idx="12"/>
          </p:nvPr>
        </p:nvSpPr>
        <p:spPr/>
        <p:txBody>
          <a:bodyPr/>
          <a:lstStyle/>
          <a:p>
            <a:fld id="{3C12ED03-0414-422A-9E75-8895ED79AE51}" type="slidenum">
              <a:rPr lang="en-US" smtClean="0"/>
              <a:t>‹#›</a:t>
            </a:fld>
            <a:endParaRPr lang="en-US"/>
          </a:p>
        </p:txBody>
      </p:sp>
    </p:spTree>
    <p:extLst>
      <p:ext uri="{BB962C8B-B14F-4D97-AF65-F5344CB8AC3E}">
        <p14:creationId xmlns:p14="http://schemas.microsoft.com/office/powerpoint/2010/main" val="933705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6F8E9-0C0A-4899-80C7-89D1FA45CD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2209FC-C6CF-4CB4-8D91-72F0F500E5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33A8B6-025D-4B56-89D5-2E29962F9B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A2B06D-C340-4C18-B353-D31A7F4262F5}"/>
              </a:ext>
            </a:extLst>
          </p:cNvPr>
          <p:cNvSpPr>
            <a:spLocks noGrp="1"/>
          </p:cNvSpPr>
          <p:nvPr>
            <p:ph type="dt" sz="half" idx="10"/>
          </p:nvPr>
        </p:nvSpPr>
        <p:spPr/>
        <p:txBody>
          <a:bodyPr/>
          <a:lstStyle/>
          <a:p>
            <a:fld id="{0C46614A-A801-4C07-8C0A-3F544DF22B5A}" type="datetimeFigureOut">
              <a:rPr lang="en-US" smtClean="0"/>
              <a:t>7/3/2020</a:t>
            </a:fld>
            <a:endParaRPr lang="en-US"/>
          </a:p>
        </p:txBody>
      </p:sp>
      <p:sp>
        <p:nvSpPr>
          <p:cNvPr id="6" name="Footer Placeholder 5">
            <a:extLst>
              <a:ext uri="{FF2B5EF4-FFF2-40B4-BE49-F238E27FC236}">
                <a16:creationId xmlns:a16="http://schemas.microsoft.com/office/drawing/2014/main" id="{B1675197-9442-4FC2-A569-D6F845CFF8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F95FA0-3653-4DEF-AFB4-51D9BAD1B187}"/>
              </a:ext>
            </a:extLst>
          </p:cNvPr>
          <p:cNvSpPr>
            <a:spLocks noGrp="1"/>
          </p:cNvSpPr>
          <p:nvPr>
            <p:ph type="sldNum" sz="quarter" idx="12"/>
          </p:nvPr>
        </p:nvSpPr>
        <p:spPr/>
        <p:txBody>
          <a:bodyPr/>
          <a:lstStyle/>
          <a:p>
            <a:fld id="{3C12ED03-0414-422A-9E75-8895ED79AE51}" type="slidenum">
              <a:rPr lang="en-US" smtClean="0"/>
              <a:t>‹#›</a:t>
            </a:fld>
            <a:endParaRPr lang="en-US"/>
          </a:p>
        </p:txBody>
      </p:sp>
    </p:spTree>
    <p:extLst>
      <p:ext uri="{BB962C8B-B14F-4D97-AF65-F5344CB8AC3E}">
        <p14:creationId xmlns:p14="http://schemas.microsoft.com/office/powerpoint/2010/main" val="405983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AC72F-D5F5-4365-9621-B878492627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DC999E3-8B6D-4C52-91DF-3F2D69007A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EE3EA2-F887-481E-A84D-F82FDAB604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648198-2D83-4832-B012-59A77D56811E}"/>
              </a:ext>
            </a:extLst>
          </p:cNvPr>
          <p:cNvSpPr>
            <a:spLocks noGrp="1"/>
          </p:cNvSpPr>
          <p:nvPr>
            <p:ph type="dt" sz="half" idx="10"/>
          </p:nvPr>
        </p:nvSpPr>
        <p:spPr/>
        <p:txBody>
          <a:bodyPr/>
          <a:lstStyle/>
          <a:p>
            <a:fld id="{0C46614A-A801-4C07-8C0A-3F544DF22B5A}" type="datetimeFigureOut">
              <a:rPr lang="en-US" smtClean="0"/>
              <a:t>7/3/2020</a:t>
            </a:fld>
            <a:endParaRPr lang="en-US"/>
          </a:p>
        </p:txBody>
      </p:sp>
      <p:sp>
        <p:nvSpPr>
          <p:cNvPr id="6" name="Footer Placeholder 5">
            <a:extLst>
              <a:ext uri="{FF2B5EF4-FFF2-40B4-BE49-F238E27FC236}">
                <a16:creationId xmlns:a16="http://schemas.microsoft.com/office/drawing/2014/main" id="{4C030452-8301-4935-A7AD-72F211FFF3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88090A-DECC-43FB-B893-A072C3B83CBB}"/>
              </a:ext>
            </a:extLst>
          </p:cNvPr>
          <p:cNvSpPr>
            <a:spLocks noGrp="1"/>
          </p:cNvSpPr>
          <p:nvPr>
            <p:ph type="sldNum" sz="quarter" idx="12"/>
          </p:nvPr>
        </p:nvSpPr>
        <p:spPr/>
        <p:txBody>
          <a:bodyPr/>
          <a:lstStyle/>
          <a:p>
            <a:fld id="{3C12ED03-0414-422A-9E75-8895ED79AE51}" type="slidenum">
              <a:rPr lang="en-US" smtClean="0"/>
              <a:t>‹#›</a:t>
            </a:fld>
            <a:endParaRPr lang="en-US"/>
          </a:p>
        </p:txBody>
      </p:sp>
    </p:spTree>
    <p:extLst>
      <p:ext uri="{BB962C8B-B14F-4D97-AF65-F5344CB8AC3E}">
        <p14:creationId xmlns:p14="http://schemas.microsoft.com/office/powerpoint/2010/main" val="2264978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publicdomainpictures.net/view-image.php?image=263398&amp;picture=background-rainbow-colors"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7000"/>
            <a:lum/>
            <a:extLst>
              <a:ext uri="{837473B0-CC2E-450A-ABE3-18F120FF3D39}">
                <a1611:picAttrSrcUrl xmlns:a1611="http://schemas.microsoft.com/office/drawing/2016/11/main" r:id="rId14"/>
              </a:ext>
            </a:extLst>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89E9B5-501F-4496-AED7-1EA709C970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5ACDC3-A628-40E5-9E3E-FBC9E8B851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C9AA3C-4B27-4105-810E-839441EC5A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46614A-A801-4C07-8C0A-3F544DF22B5A}" type="datetimeFigureOut">
              <a:rPr lang="en-US" smtClean="0"/>
              <a:t>7/3/2020</a:t>
            </a:fld>
            <a:endParaRPr lang="en-US"/>
          </a:p>
        </p:txBody>
      </p:sp>
      <p:sp>
        <p:nvSpPr>
          <p:cNvPr id="5" name="Footer Placeholder 4">
            <a:extLst>
              <a:ext uri="{FF2B5EF4-FFF2-40B4-BE49-F238E27FC236}">
                <a16:creationId xmlns:a16="http://schemas.microsoft.com/office/drawing/2014/main" id="{A6D71448-434C-40CB-91E3-70D73F7B66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F261815-F059-419A-B9AB-C2481008B4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12ED03-0414-422A-9E75-8895ED79AE51}" type="slidenum">
              <a:rPr lang="en-US" smtClean="0"/>
              <a:t>‹#›</a:t>
            </a:fld>
            <a:endParaRPr lang="en-US"/>
          </a:p>
        </p:txBody>
      </p:sp>
    </p:spTree>
    <p:extLst>
      <p:ext uri="{BB962C8B-B14F-4D97-AF65-F5344CB8AC3E}">
        <p14:creationId xmlns:p14="http://schemas.microsoft.com/office/powerpoint/2010/main" val="31455435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n.wikipedia.org/wiki/File:Bismillah_Calligraphy23.svg" TargetMode="External"/><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dailyclipart.net/page/19/?dur=359" TargetMode="External"/><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pixabay.com/en/frost-ice-crystal-ice-form-fabric-64159/" TargetMode="External"/><Relationship Id="rId2" Type="http://schemas.openxmlformats.org/officeDocument/2006/relationships/image" Target="../media/image27.jpg"/><Relationship Id="rId1" Type="http://schemas.openxmlformats.org/officeDocument/2006/relationships/slideLayout" Target="../slideLayouts/slideLayout2.xml"/><Relationship Id="rId5" Type="http://schemas.openxmlformats.org/officeDocument/2006/relationships/hyperlink" Target="http://romantica354.wordpress.com/" TargetMode="External"/><Relationship Id="rId4" Type="http://schemas.openxmlformats.org/officeDocument/2006/relationships/image" Target="../media/image28.gif"/></Relationships>
</file>

<file path=ppt/slides/_rels/slide12.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hyperlink" Target="http://www.rstreet.org/2016/01/15/the-split-screen/" TargetMode="External"/><Relationship Id="rId7" Type="http://schemas.openxmlformats.org/officeDocument/2006/relationships/hyperlink" Target="http://dpti.sa.gov.au/livingneighbourhoods/getting-started/project-ideas" TargetMode="External"/><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hyperlink" Target="https://pixabay.com/en/cow-grass-eating-animal-159893/" TargetMode="External"/><Relationship Id="rId4" Type="http://schemas.openxmlformats.org/officeDocument/2006/relationships/image" Target="../media/image29.png"/><Relationship Id="rId9" Type="http://schemas.openxmlformats.org/officeDocument/2006/relationships/hyperlink" Target="https://www.publicdomainpictures.net/en/view-image.php?image=176516&amp;picture=sad-tree-4"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en.wikipedia.org/wiki/File:Assorted_United_States_coins.jpg" TargetMode="External"/><Relationship Id="rId7" Type="http://schemas.openxmlformats.org/officeDocument/2006/relationships/hyperlink" Target="https://en.wikipedia.org/wiki/EV_Nautilus" TargetMode="External"/><Relationship Id="rId2" Type="http://schemas.openxmlformats.org/officeDocument/2006/relationships/image" Target="../media/image32.jpg"/><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hyperlink" Target="https://en.wiktionary.org/wiki/pebble" TargetMode="External"/><Relationship Id="rId4" Type="http://schemas.openxmlformats.org/officeDocument/2006/relationships/image" Target="../media/image3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hyperlink" Target="http://www.freestockphotos.biz/stockphoto/15685" TargetMode="External"/><Relationship Id="rId3" Type="http://schemas.openxmlformats.org/officeDocument/2006/relationships/hyperlink" Target="http://www.publicdomainfiles.com/show_file.php?id=13945926617822" TargetMode="External"/><Relationship Id="rId7" Type="http://schemas.openxmlformats.org/officeDocument/2006/relationships/hyperlink" Target="http://thecuppajo.blogspot.com/2011_05_01_archive.html" TargetMode="External"/><Relationship Id="rId12"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hyperlink" Target="https://pixabay.com/en/workstation-computer-pc-screen-303940/" TargetMode="External"/><Relationship Id="rId5" Type="http://schemas.openxmlformats.org/officeDocument/2006/relationships/hyperlink" Target="http://www.arttel.co.nz/wiki/doku.php/volcanos_and_faultlines:new_zealand_volcanos" TargetMode="External"/><Relationship Id="rId10" Type="http://schemas.openxmlformats.org/officeDocument/2006/relationships/image" Target="../media/image7.png"/><Relationship Id="rId4" Type="http://schemas.openxmlformats.org/officeDocument/2006/relationships/image" Target="../media/image4.jpg"/><Relationship Id="rId9" Type="http://schemas.openxmlformats.org/officeDocument/2006/relationships/hyperlink" Target="https://pixabay.com/en/apartments-buildings-construction-154932/"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hyperlink" Target="http://amrutam-nopen.blogspot.com/2012/07/how-my-school-made-me-what-i-am.html" TargetMode="External"/><Relationship Id="rId7" Type="http://schemas.openxmlformats.org/officeDocument/2006/relationships/hyperlink" Target="http://www.rstreet.org/2016/01/15/the-split-screen/" TargetMode="External"/><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hyperlink" Target="https://commons.wikimedia.org/wiki/File:Blue_clouds.svg" TargetMode="External"/><Relationship Id="rId4" Type="http://schemas.openxmlformats.org/officeDocument/2006/relationships/image" Target="../media/image11.png"/><Relationship Id="rId9" Type="http://schemas.openxmlformats.org/officeDocument/2006/relationships/hyperlink" Target="http://acrogenesis.deviantart.com/art/Boat-at-Sea-156966611"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commons.wikimedia.org/wiki/File:Suburb_Silhouette.svg" TargetMode="External"/><Relationship Id="rId7" Type="http://schemas.openxmlformats.org/officeDocument/2006/relationships/hyperlink" Target="http://www.freefoto.com/preview/13-53-20/Sunset--Teesside-Industry" TargetMode="Externa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hyperlink" Target="https://en.wikipedia.org/wiki/Agriculture_in_Vietnam" TargetMode="Externa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hyperlink" Target="https://www.flickr.com/photos/dukeenergy/11441374433" TargetMode="External"/><Relationship Id="rId7" Type="http://schemas.openxmlformats.org/officeDocument/2006/relationships/hyperlink" Target="http://www.truthinsideofyou.org/5-powerful-herbs-boost-immune-system/holisticherbs/" TargetMode="External"/><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19.jpg"/><Relationship Id="rId11" Type="http://schemas.openxmlformats.org/officeDocument/2006/relationships/hyperlink" Target="http://www.lawyersandsettlements.com/blog/tag/carnival-cruise-lines" TargetMode="External"/><Relationship Id="rId5" Type="http://schemas.openxmlformats.org/officeDocument/2006/relationships/hyperlink" Target="https://en.wikipedia.org/wiki/Stir_frying" TargetMode="External"/><Relationship Id="rId10" Type="http://schemas.openxmlformats.org/officeDocument/2006/relationships/image" Target="../media/image21.jpg"/><Relationship Id="rId4" Type="http://schemas.openxmlformats.org/officeDocument/2006/relationships/image" Target="../media/image18.jpg"/><Relationship Id="rId9" Type="http://schemas.openxmlformats.org/officeDocument/2006/relationships/hyperlink" Target="http://jennykellerford.wordpress.com/2013/09/07/newly-found-oyster-has-lots-of-pearls/"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hyperlink" Target="https://k12.thoughtfullearning.com/minilesson/using-5-5-5-breathing-calm-down" TargetMode="External"/><Relationship Id="rId7" Type="http://schemas.openxmlformats.org/officeDocument/2006/relationships/hyperlink" Target="http://nalmes.deviantart.com/art/four-seasons-149221264" TargetMode="External"/><Relationship Id="rId2"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hyperlink" Target="https://en.wikipedia.org/wiki/User:SterlingHerron/Evolution_of_annual_and_perennial_life_cycles_in_plants" TargetMode="External"/><Relationship Id="rId4" Type="http://schemas.openxmlformats.org/officeDocument/2006/relationships/image" Target="../media/image23.JPG"/><Relationship Id="rId9" Type="http://schemas.openxmlformats.org/officeDocument/2006/relationships/hyperlink" Target="http://infiniteworldwonders.com/41-hot-air-balloons/"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6688A-17B0-4F69-95F5-E23DC1733A9C}"/>
              </a:ext>
            </a:extLst>
          </p:cNvPr>
          <p:cNvSpPr>
            <a:spLocks noGrp="1"/>
          </p:cNvSpPr>
          <p:nvPr>
            <p:ph type="ctrTitle"/>
          </p:nvPr>
        </p:nvSpPr>
        <p:spPr>
          <a:xfrm>
            <a:off x="1524000" y="3851494"/>
            <a:ext cx="9144000" cy="2387600"/>
          </a:xfrm>
          <a:noFill/>
        </p:spPr>
        <p:txBody>
          <a:bodyPr>
            <a:noAutofit/>
          </a:bodyPr>
          <a:lstStyle/>
          <a:p>
            <a:br>
              <a:rPr lang="en-US" sz="4400" b="1" dirty="0">
                <a:latin typeface="Arial" panose="020B0604020202020204" pitchFamily="34" charset="0"/>
                <a:cs typeface="Arial" panose="020B0604020202020204" pitchFamily="34" charset="0"/>
              </a:rPr>
            </a:br>
            <a:r>
              <a:rPr lang="en-US" sz="4400" b="1" dirty="0">
                <a:latin typeface="Arial" panose="020B0604020202020204" pitchFamily="34" charset="0"/>
                <a:cs typeface="Arial" panose="020B0604020202020204" pitchFamily="34" charset="0"/>
              </a:rPr>
              <a:t>Lesson: Allah is the Creator of the Universe</a:t>
            </a:r>
          </a:p>
        </p:txBody>
      </p:sp>
      <p:pic>
        <p:nvPicPr>
          <p:cNvPr id="5" name="Picture 4">
            <a:extLst>
              <a:ext uri="{FF2B5EF4-FFF2-40B4-BE49-F238E27FC236}">
                <a16:creationId xmlns:a16="http://schemas.microsoft.com/office/drawing/2014/main" id="{5B275769-4FAB-464A-AC16-889B29C7220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463040" y="325279"/>
            <a:ext cx="9265920" cy="3103721"/>
          </a:xfrm>
          <a:prstGeom prst="rect">
            <a:avLst/>
          </a:prstGeom>
        </p:spPr>
      </p:pic>
    </p:spTree>
    <p:extLst>
      <p:ext uri="{BB962C8B-B14F-4D97-AF65-F5344CB8AC3E}">
        <p14:creationId xmlns:p14="http://schemas.microsoft.com/office/powerpoint/2010/main" val="18297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10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750" fill="hold"/>
                                        <p:tgtEl>
                                          <p:spTgt spid="2"/>
                                        </p:tgtEl>
                                        <p:attrNameLst>
                                          <p:attrName>ppt_x</p:attrName>
                                        </p:attrNameLst>
                                      </p:cBhvr>
                                      <p:tavLst>
                                        <p:tav tm="0">
                                          <p:val>
                                            <p:strVal val="#ppt_x"/>
                                          </p:val>
                                        </p:tav>
                                        <p:tav tm="100000">
                                          <p:val>
                                            <p:strVal val="#ppt_x"/>
                                          </p:val>
                                        </p:tav>
                                      </p:tavLst>
                                    </p:anim>
                                    <p:anim calcmode="lin" valueType="num">
                                      <p:cBhvr additive="base">
                                        <p:cTn id="13"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7E67B-CF0C-4D40-B812-63CB1BB2F218}"/>
              </a:ext>
            </a:extLst>
          </p:cNvPr>
          <p:cNvSpPr>
            <a:spLocks noGrp="1"/>
          </p:cNvSpPr>
          <p:nvPr>
            <p:ph type="title"/>
          </p:nvPr>
        </p:nvSpPr>
        <p:spPr>
          <a:xfrm>
            <a:off x="5080195" y="0"/>
            <a:ext cx="2031609" cy="1325563"/>
          </a:xfrm>
        </p:spPr>
        <p:txBody>
          <a:bodyPr/>
          <a:lstStyle/>
          <a:p>
            <a:r>
              <a:rPr lang="en-US" b="1" dirty="0">
                <a:latin typeface="Arial" panose="020B0604020202020204" pitchFamily="34" charset="0"/>
                <a:cs typeface="Arial" panose="020B0604020202020204" pitchFamily="34" charset="0"/>
              </a:rPr>
              <a:t>Fire  </a:t>
            </a:r>
          </a:p>
        </p:txBody>
      </p:sp>
      <p:pic>
        <p:nvPicPr>
          <p:cNvPr id="5" name="Picture 4">
            <a:extLst>
              <a:ext uri="{FF2B5EF4-FFF2-40B4-BE49-F238E27FC236}">
                <a16:creationId xmlns:a16="http://schemas.microsoft.com/office/drawing/2014/main" id="{B1631386-FBBB-4C18-B829-51E3E9C08E1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054767" y="1088292"/>
            <a:ext cx="3939442" cy="3258625"/>
          </a:xfrm>
          <a:prstGeom prst="rect">
            <a:avLst/>
          </a:prstGeom>
        </p:spPr>
      </p:pic>
      <p:sp>
        <p:nvSpPr>
          <p:cNvPr id="7" name="Oval 6">
            <a:extLst>
              <a:ext uri="{FF2B5EF4-FFF2-40B4-BE49-F238E27FC236}">
                <a16:creationId xmlns:a16="http://schemas.microsoft.com/office/drawing/2014/main" id="{072F3200-1C3F-4744-92D7-64E911C5DF12}"/>
              </a:ext>
            </a:extLst>
          </p:cNvPr>
          <p:cNvSpPr/>
          <p:nvPr/>
        </p:nvSpPr>
        <p:spPr>
          <a:xfrm>
            <a:off x="492369" y="464231"/>
            <a:ext cx="3137096" cy="218049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Arial" panose="020B0604020202020204" pitchFamily="34" charset="0"/>
                <a:cs typeface="Arial" panose="020B0604020202020204" pitchFamily="34" charset="0"/>
              </a:rPr>
              <a:t>Provides light</a:t>
            </a:r>
          </a:p>
        </p:txBody>
      </p:sp>
      <p:sp>
        <p:nvSpPr>
          <p:cNvPr id="8" name="Oval 7">
            <a:extLst>
              <a:ext uri="{FF2B5EF4-FFF2-40B4-BE49-F238E27FC236}">
                <a16:creationId xmlns:a16="http://schemas.microsoft.com/office/drawing/2014/main" id="{939ED1E2-15F7-4F2F-A66D-3AAA1EC7B41C}"/>
              </a:ext>
            </a:extLst>
          </p:cNvPr>
          <p:cNvSpPr/>
          <p:nvPr/>
        </p:nvSpPr>
        <p:spPr>
          <a:xfrm>
            <a:off x="492369" y="2963787"/>
            <a:ext cx="3137096" cy="218049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Arial" panose="020B0604020202020204" pitchFamily="34" charset="0"/>
                <a:cs typeface="Arial" panose="020B0604020202020204" pitchFamily="34" charset="0"/>
              </a:rPr>
              <a:t>Enables to cook food</a:t>
            </a:r>
          </a:p>
        </p:txBody>
      </p:sp>
      <p:sp>
        <p:nvSpPr>
          <p:cNvPr id="9" name="Oval 8">
            <a:extLst>
              <a:ext uri="{FF2B5EF4-FFF2-40B4-BE49-F238E27FC236}">
                <a16:creationId xmlns:a16="http://schemas.microsoft.com/office/drawing/2014/main" id="{AF37EF99-91D5-4FEB-8450-9F7C23FA8670}"/>
              </a:ext>
            </a:extLst>
          </p:cNvPr>
          <p:cNvSpPr/>
          <p:nvPr/>
        </p:nvSpPr>
        <p:spPr>
          <a:xfrm>
            <a:off x="8562534" y="464231"/>
            <a:ext cx="3137096" cy="218049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Arial" panose="020B0604020202020204" pitchFamily="34" charset="0"/>
                <a:cs typeface="Arial" panose="020B0604020202020204" pitchFamily="34" charset="0"/>
              </a:rPr>
              <a:t>Keeps us warm</a:t>
            </a:r>
          </a:p>
        </p:txBody>
      </p:sp>
      <p:sp>
        <p:nvSpPr>
          <p:cNvPr id="10" name="Oval 9">
            <a:extLst>
              <a:ext uri="{FF2B5EF4-FFF2-40B4-BE49-F238E27FC236}">
                <a16:creationId xmlns:a16="http://schemas.microsoft.com/office/drawing/2014/main" id="{359D1CD5-14DC-470F-BCBF-7137CA645FFF}"/>
              </a:ext>
            </a:extLst>
          </p:cNvPr>
          <p:cNvSpPr/>
          <p:nvPr/>
        </p:nvSpPr>
        <p:spPr>
          <a:xfrm>
            <a:off x="8705557" y="2963787"/>
            <a:ext cx="3137096" cy="218049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Arial" panose="020B0604020202020204" pitchFamily="34" charset="0"/>
                <a:cs typeface="Arial" panose="020B0604020202020204" pitchFamily="34" charset="0"/>
              </a:rPr>
              <a:t>Making bricks and pottery</a:t>
            </a:r>
          </a:p>
        </p:txBody>
      </p:sp>
      <p:sp>
        <p:nvSpPr>
          <p:cNvPr id="11" name="Oval 10">
            <a:extLst>
              <a:ext uri="{FF2B5EF4-FFF2-40B4-BE49-F238E27FC236}">
                <a16:creationId xmlns:a16="http://schemas.microsoft.com/office/drawing/2014/main" id="{2F82B7BE-EE77-4A87-AB25-472C5C51F46B}"/>
              </a:ext>
            </a:extLst>
          </p:cNvPr>
          <p:cNvSpPr/>
          <p:nvPr/>
        </p:nvSpPr>
        <p:spPr>
          <a:xfrm>
            <a:off x="4263925" y="4541517"/>
            <a:ext cx="3730284" cy="218049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Arial" panose="020B0604020202020204" pitchFamily="34" charset="0"/>
                <a:cs typeface="Arial" panose="020B0604020202020204" pitchFamily="34" charset="0"/>
              </a:rPr>
              <a:t>Generates electricity</a:t>
            </a:r>
          </a:p>
        </p:txBody>
      </p:sp>
    </p:spTree>
    <p:extLst>
      <p:ext uri="{BB962C8B-B14F-4D97-AF65-F5344CB8AC3E}">
        <p14:creationId xmlns:p14="http://schemas.microsoft.com/office/powerpoint/2010/main" val="156462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100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ppt_x"/>
                                          </p:val>
                                        </p:tav>
                                        <p:tav tm="100000">
                                          <p:val>
                                            <p:strVal val="#ppt_x"/>
                                          </p:val>
                                        </p:tav>
                                      </p:tavLst>
                                    </p:anim>
                                    <p:anim calcmode="lin" valueType="num">
                                      <p:cBhvr additive="base">
                                        <p:cTn id="14"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10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ppt_x"/>
                                          </p:val>
                                        </p:tav>
                                        <p:tav tm="100000">
                                          <p:val>
                                            <p:strVal val="#ppt_x"/>
                                          </p:val>
                                        </p:tav>
                                      </p:tavLst>
                                    </p:anim>
                                    <p:anim calcmode="lin" valueType="num">
                                      <p:cBhvr additive="base">
                                        <p:cTn id="20"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100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1000" fill="hold"/>
                                        <p:tgtEl>
                                          <p:spTgt spid="9"/>
                                        </p:tgtEl>
                                        <p:attrNameLst>
                                          <p:attrName>ppt_x</p:attrName>
                                        </p:attrNameLst>
                                      </p:cBhvr>
                                      <p:tavLst>
                                        <p:tav tm="0">
                                          <p:val>
                                            <p:strVal val="#ppt_x"/>
                                          </p:val>
                                        </p:tav>
                                        <p:tav tm="100000">
                                          <p:val>
                                            <p:strVal val="#ppt_x"/>
                                          </p:val>
                                        </p:tav>
                                      </p:tavLst>
                                    </p:anim>
                                    <p:anim calcmode="lin" valueType="num">
                                      <p:cBhvr additive="base">
                                        <p:cTn id="26"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100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1000" fill="hold"/>
                                        <p:tgtEl>
                                          <p:spTgt spid="8"/>
                                        </p:tgtEl>
                                        <p:attrNameLst>
                                          <p:attrName>ppt_x</p:attrName>
                                        </p:attrNameLst>
                                      </p:cBhvr>
                                      <p:tavLst>
                                        <p:tav tm="0">
                                          <p:val>
                                            <p:strVal val="#ppt_x"/>
                                          </p:val>
                                        </p:tav>
                                        <p:tav tm="100000">
                                          <p:val>
                                            <p:strVal val="#ppt_x"/>
                                          </p:val>
                                        </p:tav>
                                      </p:tavLst>
                                    </p:anim>
                                    <p:anim calcmode="lin" valueType="num">
                                      <p:cBhvr additive="base">
                                        <p:cTn id="32"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100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1000" fill="hold"/>
                                        <p:tgtEl>
                                          <p:spTgt spid="10"/>
                                        </p:tgtEl>
                                        <p:attrNameLst>
                                          <p:attrName>ppt_x</p:attrName>
                                        </p:attrNameLst>
                                      </p:cBhvr>
                                      <p:tavLst>
                                        <p:tav tm="0">
                                          <p:val>
                                            <p:strVal val="#ppt_x"/>
                                          </p:val>
                                        </p:tav>
                                        <p:tav tm="100000">
                                          <p:val>
                                            <p:strVal val="#ppt_x"/>
                                          </p:val>
                                        </p:tav>
                                      </p:tavLst>
                                    </p:anim>
                                    <p:anim calcmode="lin" valueType="num">
                                      <p:cBhvr additive="base">
                                        <p:cTn id="3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100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1000" fill="hold"/>
                                        <p:tgtEl>
                                          <p:spTgt spid="11"/>
                                        </p:tgtEl>
                                        <p:attrNameLst>
                                          <p:attrName>ppt_x</p:attrName>
                                        </p:attrNameLst>
                                      </p:cBhvr>
                                      <p:tavLst>
                                        <p:tav tm="0">
                                          <p:val>
                                            <p:strVal val="#ppt_x"/>
                                          </p:val>
                                        </p:tav>
                                        <p:tav tm="100000">
                                          <p:val>
                                            <p:strVal val="#ppt_x"/>
                                          </p:val>
                                        </p:tav>
                                      </p:tavLst>
                                    </p:anim>
                                    <p:anim calcmode="lin" valueType="num">
                                      <p:cBhvr additive="base">
                                        <p:cTn id="44"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1C16E-4A38-4574-9681-0702B34DD5DE}"/>
              </a:ext>
            </a:extLst>
          </p:cNvPr>
          <p:cNvSpPr>
            <a:spLocks noGrp="1"/>
          </p:cNvSpPr>
          <p:nvPr>
            <p:ph type="title"/>
          </p:nvPr>
        </p:nvSpPr>
        <p:spPr>
          <a:xfrm>
            <a:off x="1066464" y="393261"/>
            <a:ext cx="2580250" cy="1168253"/>
          </a:xfrm>
        </p:spPr>
        <p:txBody>
          <a:bodyPr/>
          <a:lstStyle/>
          <a:p>
            <a:r>
              <a:rPr lang="en-US" b="1" dirty="0">
                <a:solidFill>
                  <a:srgbClr val="FF0000"/>
                </a:solidFill>
                <a:latin typeface="Arial" panose="020B0604020202020204" pitchFamily="34" charset="0"/>
                <a:cs typeface="Arial" panose="020B0604020202020204" pitchFamily="34" charset="0"/>
              </a:rPr>
              <a:t>Clouds </a:t>
            </a:r>
          </a:p>
        </p:txBody>
      </p:sp>
      <p:pic>
        <p:nvPicPr>
          <p:cNvPr id="5" name="Picture 4">
            <a:extLst>
              <a:ext uri="{FF2B5EF4-FFF2-40B4-BE49-F238E27FC236}">
                <a16:creationId xmlns:a16="http://schemas.microsoft.com/office/drawing/2014/main" id="{5CC1E3C1-EC30-4BF3-9A28-37FE3DCA3F8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097105" y="491735"/>
            <a:ext cx="2580251" cy="2580251"/>
          </a:xfrm>
          <a:prstGeom prst="rect">
            <a:avLst/>
          </a:prstGeom>
        </p:spPr>
      </p:pic>
      <p:pic>
        <p:nvPicPr>
          <p:cNvPr id="7" name="Picture 6">
            <a:extLst>
              <a:ext uri="{FF2B5EF4-FFF2-40B4-BE49-F238E27FC236}">
                <a16:creationId xmlns:a16="http://schemas.microsoft.com/office/drawing/2014/main" id="{ADDE61D8-A7B7-487C-8FD1-39530453CA3A}"/>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646714" y="1659988"/>
            <a:ext cx="9642566" cy="5192151"/>
          </a:xfrm>
          <a:prstGeom prst="rect">
            <a:avLst/>
          </a:prstGeom>
        </p:spPr>
      </p:pic>
      <p:sp>
        <p:nvSpPr>
          <p:cNvPr id="10" name="TextBox 9">
            <a:extLst>
              <a:ext uri="{FF2B5EF4-FFF2-40B4-BE49-F238E27FC236}">
                <a16:creationId xmlns:a16="http://schemas.microsoft.com/office/drawing/2014/main" id="{D592A987-F041-4475-87E1-53FD78C89B7E}"/>
              </a:ext>
            </a:extLst>
          </p:cNvPr>
          <p:cNvSpPr txBox="1"/>
          <p:nvPr/>
        </p:nvSpPr>
        <p:spPr>
          <a:xfrm>
            <a:off x="-124928" y="4228516"/>
            <a:ext cx="7543283" cy="1938992"/>
          </a:xfrm>
          <a:prstGeom prst="rect">
            <a:avLst/>
          </a:prstGeom>
          <a:noFill/>
        </p:spPr>
        <p:txBody>
          <a:bodyPr wrap="none" rtlCol="0">
            <a:spAutoFit/>
          </a:bodyPr>
          <a:lstStyle/>
          <a:p>
            <a:pPr algn="ctr"/>
            <a:r>
              <a:rPr lang="en-US" sz="4000" b="1" dirty="0"/>
              <a:t>Hadis e </a:t>
            </a:r>
            <a:r>
              <a:rPr lang="en-US" sz="4000" b="1" dirty="0" err="1"/>
              <a:t>Qudsi</a:t>
            </a:r>
            <a:r>
              <a:rPr lang="en-US" sz="4000" b="1" dirty="0"/>
              <a:t>: “I have created </a:t>
            </a:r>
          </a:p>
          <a:p>
            <a:pPr algn="ctr"/>
            <a:r>
              <a:rPr lang="en-US" sz="4000" b="1" dirty="0"/>
              <a:t>everything</a:t>
            </a:r>
          </a:p>
          <a:p>
            <a:pPr algn="ctr"/>
            <a:r>
              <a:rPr lang="en-US" sz="4000" b="1" dirty="0"/>
              <a:t> for you, but I created you for Me.”</a:t>
            </a:r>
          </a:p>
        </p:txBody>
      </p:sp>
    </p:spTree>
    <p:extLst>
      <p:ext uri="{BB962C8B-B14F-4D97-AF65-F5344CB8AC3E}">
        <p14:creationId xmlns:p14="http://schemas.microsoft.com/office/powerpoint/2010/main" val="341091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75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100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125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75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AC599-0CA9-45AB-A948-F3661844AFE0}"/>
              </a:ext>
            </a:extLst>
          </p:cNvPr>
          <p:cNvSpPr>
            <a:spLocks noGrp="1"/>
          </p:cNvSpPr>
          <p:nvPr>
            <p:ph type="title"/>
          </p:nvPr>
        </p:nvSpPr>
        <p:spPr>
          <a:xfrm>
            <a:off x="838200" y="681037"/>
            <a:ext cx="10515600" cy="1325563"/>
          </a:xfrm>
        </p:spPr>
        <p:txBody>
          <a:bodyPr>
            <a:normAutofit fontScale="90000"/>
          </a:bodyPr>
          <a:lstStyle/>
          <a:p>
            <a:pPr algn="ctr"/>
            <a:r>
              <a:rPr lang="en-US" b="1" dirty="0">
                <a:solidFill>
                  <a:srgbClr val="FF0000"/>
                </a:solidFill>
                <a:latin typeface="Arial" panose="020B0604020202020204" pitchFamily="34" charset="0"/>
                <a:cs typeface="Arial" panose="020B0604020202020204" pitchFamily="34" charset="0"/>
              </a:rPr>
              <a:t>CHANGE OF DAY AND NIGHT: </a:t>
            </a:r>
            <a:br>
              <a:rPr lang="en-US" b="1" dirty="0">
                <a:solidFill>
                  <a:srgbClr val="FF0000"/>
                </a:solidFill>
                <a:latin typeface="Arial" panose="020B0604020202020204" pitchFamily="34" charset="0"/>
                <a:cs typeface="Arial" panose="020B0604020202020204" pitchFamily="34" charset="0"/>
              </a:rPr>
            </a:br>
            <a:r>
              <a:rPr lang="en-US" b="1" dirty="0">
                <a:solidFill>
                  <a:srgbClr val="FF0000"/>
                </a:solidFill>
                <a:latin typeface="Arial" panose="020B0604020202020204" pitchFamily="34" charset="0"/>
                <a:cs typeface="Arial" panose="020B0604020202020204" pitchFamily="34" charset="0"/>
              </a:rPr>
              <a:t>(humans, plants, animals)</a:t>
            </a:r>
            <a:br>
              <a:rPr lang="en-US" b="1" dirty="0">
                <a:solidFill>
                  <a:srgbClr val="FF0000"/>
                </a:solidFill>
                <a:latin typeface="Arial" panose="020B0604020202020204" pitchFamily="34" charset="0"/>
                <a:cs typeface="Arial" panose="020B0604020202020204" pitchFamily="34" charset="0"/>
              </a:rPr>
            </a:br>
            <a:endParaRPr lang="en-US" b="1" dirty="0">
              <a:solidFill>
                <a:srgbClr val="FF000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679EC67-21C5-486B-8047-C8B19E1208F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926077" y="2006600"/>
            <a:ext cx="4339845" cy="2382695"/>
          </a:xfrm>
          <a:prstGeom prst="rect">
            <a:avLst/>
          </a:prstGeom>
        </p:spPr>
      </p:pic>
      <p:pic>
        <p:nvPicPr>
          <p:cNvPr id="6" name="Picture 5">
            <a:extLst>
              <a:ext uri="{FF2B5EF4-FFF2-40B4-BE49-F238E27FC236}">
                <a16:creationId xmlns:a16="http://schemas.microsoft.com/office/drawing/2014/main" id="{FD05221B-DC41-4680-8417-B6765D3A86E0}"/>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07106" y="2233544"/>
            <a:ext cx="2815921" cy="2164739"/>
          </a:xfrm>
          <a:prstGeom prst="rect">
            <a:avLst/>
          </a:prstGeom>
        </p:spPr>
      </p:pic>
      <p:pic>
        <p:nvPicPr>
          <p:cNvPr id="8" name="Picture 7">
            <a:extLst>
              <a:ext uri="{FF2B5EF4-FFF2-40B4-BE49-F238E27FC236}">
                <a16:creationId xmlns:a16="http://schemas.microsoft.com/office/drawing/2014/main" id="{19DBCB97-FAC0-4209-8F9C-AB0B93FF51B5}"/>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9408394" y="2189230"/>
            <a:ext cx="2476500" cy="2476500"/>
          </a:xfrm>
          <a:prstGeom prst="rect">
            <a:avLst/>
          </a:prstGeom>
        </p:spPr>
      </p:pic>
      <p:pic>
        <p:nvPicPr>
          <p:cNvPr id="14" name="Picture 13">
            <a:extLst>
              <a:ext uri="{FF2B5EF4-FFF2-40B4-BE49-F238E27FC236}">
                <a16:creationId xmlns:a16="http://schemas.microsoft.com/office/drawing/2014/main" id="{577AAB06-2162-4B6A-9521-E762798DCCBE}"/>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5016511" y="4665730"/>
            <a:ext cx="2158976" cy="2098255"/>
          </a:xfrm>
          <a:prstGeom prst="rect">
            <a:avLst/>
          </a:prstGeom>
        </p:spPr>
      </p:pic>
    </p:spTree>
    <p:extLst>
      <p:ext uri="{BB962C8B-B14F-4D97-AF65-F5344CB8AC3E}">
        <p14:creationId xmlns:p14="http://schemas.microsoft.com/office/powerpoint/2010/main" val="64754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100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1000" fill="hold"/>
                                        <p:tgtEl>
                                          <p:spTgt spid="2"/>
                                        </p:tgtEl>
                                        <p:attrNameLst>
                                          <p:attrName>ppt_x</p:attrName>
                                        </p:attrNameLst>
                                      </p:cBhvr>
                                      <p:tavLst>
                                        <p:tav tm="0">
                                          <p:val>
                                            <p:strVal val="#ppt_x"/>
                                          </p:val>
                                        </p:tav>
                                        <p:tav tm="100000">
                                          <p:val>
                                            <p:strVal val="#ppt_x"/>
                                          </p:val>
                                        </p:tav>
                                      </p:tavLst>
                                    </p:anim>
                                    <p:anim calcmode="lin" valueType="num">
                                      <p:cBhvr additive="base">
                                        <p:cTn id="14"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125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10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100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DCA77-03AC-43EF-8057-FD797652D42D}"/>
              </a:ext>
            </a:extLst>
          </p:cNvPr>
          <p:cNvSpPr>
            <a:spLocks noGrp="1"/>
          </p:cNvSpPr>
          <p:nvPr>
            <p:ph type="title"/>
          </p:nvPr>
        </p:nvSpPr>
        <p:spPr>
          <a:xfrm>
            <a:off x="2385646" y="210381"/>
            <a:ext cx="7827498" cy="1325563"/>
          </a:xfrm>
        </p:spPr>
        <p:txBody>
          <a:bodyPr/>
          <a:lstStyle/>
          <a:p>
            <a:r>
              <a:rPr lang="en-US" b="1" dirty="0">
                <a:solidFill>
                  <a:srgbClr val="FF0000"/>
                </a:solidFill>
                <a:latin typeface="Arial" panose="020B0604020202020204" pitchFamily="34" charset="0"/>
                <a:cs typeface="Arial" panose="020B0604020202020204" pitchFamily="34" charset="0"/>
              </a:rPr>
              <a:t>BUOYANCY: ability to float </a:t>
            </a:r>
          </a:p>
        </p:txBody>
      </p:sp>
      <p:pic>
        <p:nvPicPr>
          <p:cNvPr id="5" name="Picture 4">
            <a:extLst>
              <a:ext uri="{FF2B5EF4-FFF2-40B4-BE49-F238E27FC236}">
                <a16:creationId xmlns:a16="http://schemas.microsoft.com/office/drawing/2014/main" id="{89AE583C-EDFE-4194-8A3B-D31D885E4BB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84737" y="1304779"/>
            <a:ext cx="2832295" cy="2124221"/>
          </a:xfrm>
          <a:prstGeom prst="rect">
            <a:avLst/>
          </a:prstGeom>
        </p:spPr>
      </p:pic>
      <p:pic>
        <p:nvPicPr>
          <p:cNvPr id="8" name="Picture 7">
            <a:extLst>
              <a:ext uri="{FF2B5EF4-FFF2-40B4-BE49-F238E27FC236}">
                <a16:creationId xmlns:a16="http://schemas.microsoft.com/office/drawing/2014/main" id="{4FD72B68-B52F-4ABD-86A2-34B8888C583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068827" y="3981156"/>
            <a:ext cx="2748205" cy="1973711"/>
          </a:xfrm>
          <a:prstGeom prst="rect">
            <a:avLst/>
          </a:prstGeom>
        </p:spPr>
      </p:pic>
      <p:pic>
        <p:nvPicPr>
          <p:cNvPr id="11" name="Picture 10">
            <a:extLst>
              <a:ext uri="{FF2B5EF4-FFF2-40B4-BE49-F238E27FC236}">
                <a16:creationId xmlns:a16="http://schemas.microsoft.com/office/drawing/2014/main" id="{4507C975-C9E7-4A91-812F-C56FF2DE0686}"/>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5547678" y="1820594"/>
            <a:ext cx="5575495" cy="3581400"/>
          </a:xfrm>
          <a:prstGeom prst="rect">
            <a:avLst/>
          </a:prstGeom>
        </p:spPr>
      </p:pic>
      <p:sp>
        <p:nvSpPr>
          <p:cNvPr id="13" name="TextBox 12">
            <a:extLst>
              <a:ext uri="{FF2B5EF4-FFF2-40B4-BE49-F238E27FC236}">
                <a16:creationId xmlns:a16="http://schemas.microsoft.com/office/drawing/2014/main" id="{73CBB59A-3CBD-4C95-863D-E371B77E34A6}"/>
              </a:ext>
            </a:extLst>
          </p:cNvPr>
          <p:cNvSpPr txBox="1"/>
          <p:nvPr/>
        </p:nvSpPr>
        <p:spPr>
          <a:xfrm>
            <a:off x="6096000" y="5686319"/>
            <a:ext cx="4147289" cy="923330"/>
          </a:xfrm>
          <a:prstGeom prst="rect">
            <a:avLst/>
          </a:prstGeom>
          <a:noFill/>
        </p:spPr>
        <p:txBody>
          <a:bodyPr wrap="none" rtlCol="0">
            <a:spAutoFit/>
          </a:bodyPr>
          <a:lstStyle/>
          <a:p>
            <a:r>
              <a:rPr lang="en-US" sz="5400" b="1" dirty="0">
                <a:solidFill>
                  <a:srgbClr val="FF0000"/>
                </a:solidFill>
                <a:latin typeface="Arial" panose="020B0604020202020204" pitchFamily="34" charset="0"/>
                <a:cs typeface="Arial" panose="020B0604020202020204" pitchFamily="34" charset="0"/>
              </a:rPr>
              <a:t>Experiment </a:t>
            </a:r>
          </a:p>
        </p:txBody>
      </p:sp>
    </p:spTree>
    <p:extLst>
      <p:ext uri="{BB962C8B-B14F-4D97-AF65-F5344CB8AC3E}">
        <p14:creationId xmlns:p14="http://schemas.microsoft.com/office/powerpoint/2010/main" val="326117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7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25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10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10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75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1000" fill="hold"/>
                                        <p:tgtEl>
                                          <p:spTgt spid="13"/>
                                        </p:tgtEl>
                                        <p:attrNameLst>
                                          <p:attrName>ppt_x</p:attrName>
                                        </p:attrNameLst>
                                      </p:cBhvr>
                                      <p:tavLst>
                                        <p:tav tm="0">
                                          <p:val>
                                            <p:strVal val="#ppt_x"/>
                                          </p:val>
                                        </p:tav>
                                        <p:tav tm="100000">
                                          <p:val>
                                            <p:strVal val="#ppt_x"/>
                                          </p:val>
                                        </p:tav>
                                      </p:tavLst>
                                    </p:anim>
                                    <p:anim calcmode="lin" valueType="num">
                                      <p:cBhvr additive="base">
                                        <p:cTn id="2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9B918-B5BE-4130-A671-68D8272868CF}"/>
              </a:ext>
            </a:extLst>
          </p:cNvPr>
          <p:cNvSpPr>
            <a:spLocks noGrp="1"/>
          </p:cNvSpPr>
          <p:nvPr>
            <p:ph type="title"/>
          </p:nvPr>
        </p:nvSpPr>
        <p:spPr>
          <a:xfrm>
            <a:off x="838200" y="365125"/>
            <a:ext cx="3804138" cy="1325563"/>
          </a:xfrm>
        </p:spPr>
        <p:txBody>
          <a:bodyPr/>
          <a:lstStyle/>
          <a:p>
            <a:r>
              <a:rPr lang="en-US" b="1" dirty="0">
                <a:latin typeface="Arial" panose="020B0604020202020204" pitchFamily="34" charset="0"/>
                <a:cs typeface="Arial" panose="020B0604020202020204" pitchFamily="34" charset="0"/>
              </a:rPr>
              <a:t>To conclude: </a:t>
            </a:r>
          </a:p>
        </p:txBody>
      </p:sp>
      <p:sp>
        <p:nvSpPr>
          <p:cNvPr id="4" name="Rectangle 3">
            <a:extLst>
              <a:ext uri="{FF2B5EF4-FFF2-40B4-BE49-F238E27FC236}">
                <a16:creationId xmlns:a16="http://schemas.microsoft.com/office/drawing/2014/main" id="{10B212E3-620C-4DB1-97E3-E8FD7E1C7837}"/>
              </a:ext>
            </a:extLst>
          </p:cNvPr>
          <p:cNvSpPr/>
          <p:nvPr/>
        </p:nvSpPr>
        <p:spPr>
          <a:xfrm>
            <a:off x="1097279" y="2208628"/>
            <a:ext cx="9692640" cy="3352328"/>
          </a:xfrm>
          <a:prstGeom prst="rect">
            <a:avLst/>
          </a:prstGeom>
        </p:spPr>
        <p:txBody>
          <a:bodyPr wrap="square">
            <a:spAutoFit/>
          </a:bodyPr>
          <a:lstStyle/>
          <a:p>
            <a:pPr marL="228600" marR="0" algn="ctr">
              <a:lnSpc>
                <a:spcPct val="107000"/>
              </a:lnSpc>
              <a:spcBef>
                <a:spcPts val="0"/>
              </a:spcBef>
              <a:spcAft>
                <a:spcPts val="800"/>
              </a:spcAft>
            </a:pPr>
            <a:r>
              <a:rPr lang="en-US" sz="4000" b="1" dirty="0">
                <a:solidFill>
                  <a:srgbClr val="7030A0"/>
                </a:solidFill>
                <a:latin typeface="Arial" panose="020B0604020202020204" pitchFamily="34" charset="0"/>
                <a:ea typeface="Calibri" panose="020F0502020204030204" pitchFamily="34" charset="0"/>
                <a:cs typeface="Times New Roman" panose="02020603050405020304" pitchFamily="18" charset="0"/>
              </a:rPr>
              <a:t>Imam Ali (</a:t>
            </a:r>
            <a:r>
              <a:rPr lang="en-US" sz="4000" b="1" dirty="0" err="1">
                <a:solidFill>
                  <a:srgbClr val="7030A0"/>
                </a:solidFill>
                <a:latin typeface="Arial" panose="020B0604020202020204" pitchFamily="34" charset="0"/>
                <a:ea typeface="Calibri" panose="020F0502020204030204" pitchFamily="34" charset="0"/>
                <a:cs typeface="Times New Roman" panose="02020603050405020304" pitchFamily="18" charset="0"/>
              </a:rPr>
              <a:t>a.s</a:t>
            </a:r>
            <a:r>
              <a:rPr lang="en-US" sz="4000" b="1" dirty="0">
                <a:solidFill>
                  <a:srgbClr val="7030A0"/>
                </a:solidFill>
                <a:latin typeface="Arial" panose="020B0604020202020204" pitchFamily="34" charset="0"/>
                <a:ea typeface="Calibri" panose="020F0502020204030204" pitchFamily="34" charset="0"/>
                <a:cs typeface="Times New Roman" panose="02020603050405020304" pitchFamily="18" charset="0"/>
              </a:rPr>
              <a:t>) said: “How wonderful is man that he sees with fat (the eye), talks with a piece of flesh (tongue), hears with a bone (inner ear) and breathes through a hole (nose).”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1956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100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BEBE1-5FC9-4E07-A085-7DA54613458D}"/>
              </a:ext>
            </a:extLst>
          </p:cNvPr>
          <p:cNvSpPr>
            <a:spLocks noGrp="1"/>
          </p:cNvSpPr>
          <p:nvPr>
            <p:ph type="title"/>
          </p:nvPr>
        </p:nvSpPr>
        <p:spPr>
          <a:xfrm>
            <a:off x="844062" y="365125"/>
            <a:ext cx="10509738" cy="5810592"/>
          </a:xfrm>
        </p:spPr>
        <p:txBody>
          <a:bodyPr>
            <a:normAutofit fontScale="90000"/>
          </a:bodyPr>
          <a:lstStyle/>
          <a:p>
            <a:r>
              <a:rPr lang="en-US" sz="3100" b="1" dirty="0">
                <a:solidFill>
                  <a:srgbClr val="FF0000"/>
                </a:solidFill>
              </a:rPr>
              <a:t>HOMEWORK:</a:t>
            </a:r>
            <a:br>
              <a:rPr lang="en-US" sz="3100" b="1" dirty="0">
                <a:solidFill>
                  <a:srgbClr val="FF0000"/>
                </a:solidFill>
              </a:rPr>
            </a:br>
            <a:br>
              <a:rPr lang="en-US" sz="3100" dirty="0"/>
            </a:br>
            <a:r>
              <a:rPr lang="en-US" sz="3100" dirty="0"/>
              <a:t>1. </a:t>
            </a:r>
            <a:r>
              <a:rPr lang="en-US" sz="3100" b="1" dirty="0"/>
              <a:t>Find three ayahs from the Quran beginning with </a:t>
            </a:r>
            <a:r>
              <a:rPr lang="en-US" sz="3100" b="1" dirty="0">
                <a:solidFill>
                  <a:srgbClr val="FF0000"/>
                </a:solidFill>
              </a:rPr>
              <a:t>“Among His signs” </a:t>
            </a:r>
            <a:r>
              <a:rPr lang="en-US" sz="3100" b="1" dirty="0"/>
              <a:t>	Mention name of surah, ayah number and English translation of 	the ayah.</a:t>
            </a:r>
            <a:br>
              <a:rPr lang="en-US" sz="3100" dirty="0"/>
            </a:br>
            <a:r>
              <a:rPr lang="en-US" sz="3100" b="1" dirty="0"/>
              <a:t> </a:t>
            </a:r>
            <a:br>
              <a:rPr lang="en-US" sz="3100" dirty="0"/>
            </a:br>
            <a:r>
              <a:rPr lang="en-US" sz="3100" dirty="0"/>
              <a:t>2. </a:t>
            </a:r>
            <a:r>
              <a:rPr lang="en-US" sz="3100" b="1" dirty="0"/>
              <a:t>Which is surah number </a:t>
            </a:r>
            <a:r>
              <a:rPr lang="en-US" sz="3100" b="1" dirty="0">
                <a:solidFill>
                  <a:srgbClr val="FF0000"/>
                </a:solidFill>
              </a:rPr>
              <a:t>59</a:t>
            </a:r>
            <a:r>
              <a:rPr lang="en-US" sz="3100" b="1" dirty="0"/>
              <a:t>? It has few of Allah’s attributes (qualities). 	Example: Al-</a:t>
            </a:r>
            <a:r>
              <a:rPr lang="en-US" sz="3100" b="1" dirty="0" err="1"/>
              <a:t>Baari</a:t>
            </a:r>
            <a:r>
              <a:rPr lang="en-US" sz="3100" b="1" dirty="0"/>
              <a:t>: the Inventor; the Originator</a:t>
            </a:r>
            <a:br>
              <a:rPr lang="en-US" sz="3100" dirty="0"/>
            </a:br>
            <a:r>
              <a:rPr lang="en-US" sz="3100" dirty="0"/>
              <a:t>	</a:t>
            </a:r>
            <a:r>
              <a:rPr lang="en-US" sz="3100" b="1" dirty="0"/>
              <a:t>Other than this, write three other attributes along with their 	meaning.</a:t>
            </a:r>
            <a:br>
              <a:rPr lang="en-US" sz="3100" dirty="0"/>
            </a:br>
            <a:r>
              <a:rPr lang="en-US" sz="3100" b="1" dirty="0"/>
              <a:t> </a:t>
            </a:r>
            <a:br>
              <a:rPr lang="en-US" sz="3100" dirty="0"/>
            </a:br>
            <a:r>
              <a:rPr lang="en-US" sz="3100" dirty="0"/>
              <a:t>3. </a:t>
            </a:r>
            <a:r>
              <a:rPr lang="en-US" sz="3100" b="1" dirty="0"/>
              <a:t>Every hardship brings a blessing. Elaborate the statement with an 	example related to our topic. </a:t>
            </a:r>
            <a:br>
              <a:rPr lang="en-US" dirty="0"/>
            </a:br>
            <a:endParaRPr lang="en-US" dirty="0"/>
          </a:p>
        </p:txBody>
      </p:sp>
    </p:spTree>
    <p:extLst>
      <p:ext uri="{BB962C8B-B14F-4D97-AF65-F5344CB8AC3E}">
        <p14:creationId xmlns:p14="http://schemas.microsoft.com/office/powerpoint/2010/main" val="3487643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BEEEE-5FB5-4AA5-B27D-B47CA219B233}"/>
              </a:ext>
            </a:extLst>
          </p:cNvPr>
          <p:cNvSpPr>
            <a:spLocks noGrp="1"/>
          </p:cNvSpPr>
          <p:nvPr>
            <p:ph type="title"/>
          </p:nvPr>
        </p:nvSpPr>
        <p:spPr/>
        <p:txBody>
          <a:bodyPr>
            <a:normAutofit/>
          </a:bodyPr>
          <a:lstStyle/>
          <a:p>
            <a:pPr algn="ctr"/>
            <a:r>
              <a:rPr lang="en-US" sz="5400" b="1" dirty="0">
                <a:latin typeface="Arial" panose="020B0604020202020204" pitchFamily="34" charset="0"/>
                <a:cs typeface="Arial" panose="020B0604020202020204" pitchFamily="34" charset="0"/>
              </a:rPr>
              <a:t>Natural and Man-made things</a:t>
            </a:r>
          </a:p>
        </p:txBody>
      </p:sp>
      <p:pic>
        <p:nvPicPr>
          <p:cNvPr id="5" name="Picture 4">
            <a:extLst>
              <a:ext uri="{FF2B5EF4-FFF2-40B4-BE49-F238E27FC236}">
                <a16:creationId xmlns:a16="http://schemas.microsoft.com/office/drawing/2014/main" id="{12525477-BEC4-4F68-8EF9-3A17DCA4BE1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89561" y="2083927"/>
            <a:ext cx="2395000" cy="1752500"/>
          </a:xfrm>
          <a:prstGeom prst="rect">
            <a:avLst/>
          </a:prstGeom>
        </p:spPr>
      </p:pic>
      <p:pic>
        <p:nvPicPr>
          <p:cNvPr id="7" name="Picture 6">
            <a:extLst>
              <a:ext uri="{FF2B5EF4-FFF2-40B4-BE49-F238E27FC236}">
                <a16:creationId xmlns:a16="http://schemas.microsoft.com/office/drawing/2014/main" id="{3364AEA1-78B6-4CCF-AAA6-AEA791CF5269}"/>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262659" y="4157955"/>
            <a:ext cx="3113226" cy="2334920"/>
          </a:xfrm>
          <a:prstGeom prst="rect">
            <a:avLst/>
          </a:prstGeom>
        </p:spPr>
      </p:pic>
      <p:pic>
        <p:nvPicPr>
          <p:cNvPr id="10" name="Picture 9">
            <a:extLst>
              <a:ext uri="{FF2B5EF4-FFF2-40B4-BE49-F238E27FC236}">
                <a16:creationId xmlns:a16="http://schemas.microsoft.com/office/drawing/2014/main" id="{2B1BE5BA-5710-4EF7-A2A7-AF7CD9BB96D6}"/>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285224" y="1491213"/>
            <a:ext cx="2181322" cy="2014171"/>
          </a:xfrm>
          <a:prstGeom prst="rect">
            <a:avLst/>
          </a:prstGeom>
        </p:spPr>
      </p:pic>
      <p:pic>
        <p:nvPicPr>
          <p:cNvPr id="13" name="Picture 12">
            <a:extLst>
              <a:ext uri="{FF2B5EF4-FFF2-40B4-BE49-F238E27FC236}">
                <a16:creationId xmlns:a16="http://schemas.microsoft.com/office/drawing/2014/main" id="{7C3ECFEB-E166-4467-AC26-F34362953ABA}"/>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0016196" y="3305908"/>
            <a:ext cx="2067951" cy="2863199"/>
          </a:xfrm>
          <a:prstGeom prst="rect">
            <a:avLst/>
          </a:prstGeom>
        </p:spPr>
      </p:pic>
      <p:pic>
        <p:nvPicPr>
          <p:cNvPr id="15" name="Picture 14">
            <a:extLst>
              <a:ext uri="{FF2B5EF4-FFF2-40B4-BE49-F238E27FC236}">
                <a16:creationId xmlns:a16="http://schemas.microsoft.com/office/drawing/2014/main" id="{D222EE3E-02FB-4FB5-BF9B-EA6FC9EC63A2}"/>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7137009" y="1831781"/>
            <a:ext cx="2672861" cy="2004646"/>
          </a:xfrm>
          <a:prstGeom prst="rect">
            <a:avLst/>
          </a:prstGeom>
        </p:spPr>
      </p:pic>
      <p:pic>
        <p:nvPicPr>
          <p:cNvPr id="20" name="Picture 19">
            <a:extLst>
              <a:ext uri="{FF2B5EF4-FFF2-40B4-BE49-F238E27FC236}">
                <a16:creationId xmlns:a16="http://schemas.microsoft.com/office/drawing/2014/main" id="{A03DCBC6-E93A-4EC2-AB12-7864E9534F91}"/>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7137009" y="3774514"/>
            <a:ext cx="2594317" cy="2594317"/>
          </a:xfrm>
          <a:prstGeom prst="rect">
            <a:avLst/>
          </a:prstGeom>
        </p:spPr>
      </p:pic>
    </p:spTree>
    <p:extLst>
      <p:ext uri="{BB962C8B-B14F-4D97-AF65-F5344CB8AC3E}">
        <p14:creationId xmlns:p14="http://schemas.microsoft.com/office/powerpoint/2010/main" val="307453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7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10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50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100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75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1000"/>
                                        <p:tgtEl>
                                          <p:spTgt spid="20"/>
                                        </p:tgtEl>
                                      </p:cBhvr>
                                    </p:animEffect>
                                    <p:anim calcmode="lin" valueType="num">
                                      <p:cBhvr>
                                        <p:cTn id="41" dur="1000" fill="hold"/>
                                        <p:tgtEl>
                                          <p:spTgt spid="20"/>
                                        </p:tgtEl>
                                        <p:attrNameLst>
                                          <p:attrName>ppt_x</p:attrName>
                                        </p:attrNameLst>
                                      </p:cBhvr>
                                      <p:tavLst>
                                        <p:tav tm="0">
                                          <p:val>
                                            <p:strVal val="#ppt_x"/>
                                          </p:val>
                                        </p:tav>
                                        <p:tav tm="100000">
                                          <p:val>
                                            <p:strVal val="#ppt_x"/>
                                          </p:val>
                                        </p:tav>
                                      </p:tavLst>
                                    </p:anim>
                                    <p:anim calcmode="lin" valueType="num">
                                      <p:cBhvr>
                                        <p:cTn id="4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100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83295-B555-4D36-85F5-44F4A5039020}"/>
              </a:ext>
            </a:extLst>
          </p:cNvPr>
          <p:cNvSpPr>
            <a:spLocks noGrp="1"/>
          </p:cNvSpPr>
          <p:nvPr>
            <p:ph type="title"/>
          </p:nvPr>
        </p:nvSpPr>
        <p:spPr>
          <a:xfrm>
            <a:off x="978876" y="801859"/>
            <a:ext cx="10515600" cy="1026942"/>
          </a:xfrm>
        </p:spPr>
        <p:txBody>
          <a:bodyPr>
            <a:normAutofit/>
          </a:bodyPr>
          <a:lstStyle/>
          <a:p>
            <a:pPr lvl="0"/>
            <a:r>
              <a:rPr lang="en-US" dirty="0">
                <a:latin typeface="Arial" panose="020B0604020202020204" pitchFamily="34" charset="0"/>
                <a:cs typeface="Arial" panose="020B0604020202020204" pitchFamily="34" charset="0"/>
              </a:rPr>
              <a:t>	Why are man-made things made?</a:t>
            </a:r>
          </a:p>
        </p:txBody>
      </p:sp>
      <p:sp>
        <p:nvSpPr>
          <p:cNvPr id="4" name="Rectangle 3">
            <a:extLst>
              <a:ext uri="{FF2B5EF4-FFF2-40B4-BE49-F238E27FC236}">
                <a16:creationId xmlns:a16="http://schemas.microsoft.com/office/drawing/2014/main" id="{ACAEAD3A-C1B9-49F1-9B81-CE4A0ECCA7E6}"/>
              </a:ext>
            </a:extLst>
          </p:cNvPr>
          <p:cNvSpPr/>
          <p:nvPr/>
        </p:nvSpPr>
        <p:spPr>
          <a:xfrm>
            <a:off x="2630659" y="2705725"/>
            <a:ext cx="7568418" cy="1446550"/>
          </a:xfrm>
          <a:prstGeom prst="rect">
            <a:avLst/>
          </a:prstGeom>
        </p:spPr>
        <p:txBody>
          <a:bodyPr wrap="square">
            <a:spAutoFit/>
          </a:bodyPr>
          <a:lstStyle/>
          <a:p>
            <a:r>
              <a:rPr lang="en-US" sz="4400" dirty="0">
                <a:latin typeface="Arial" panose="020B0604020202020204" pitchFamily="34" charset="0"/>
                <a:cs typeface="Arial" panose="020B0604020202020204" pitchFamily="34" charset="0"/>
              </a:rPr>
              <a:t>Why do natural things exist?</a:t>
            </a:r>
            <a:br>
              <a:rPr lang="en-US" sz="4400" dirty="0">
                <a:latin typeface="Arial" panose="020B0604020202020204" pitchFamily="34" charset="0"/>
                <a:cs typeface="Arial" panose="020B0604020202020204" pitchFamily="34" charset="0"/>
              </a:rPr>
            </a:br>
            <a:endParaRPr lang="en-US" sz="4400" dirty="0"/>
          </a:p>
        </p:txBody>
      </p:sp>
      <p:sp>
        <p:nvSpPr>
          <p:cNvPr id="5" name="Rectangle 4">
            <a:extLst>
              <a:ext uri="{FF2B5EF4-FFF2-40B4-BE49-F238E27FC236}">
                <a16:creationId xmlns:a16="http://schemas.microsoft.com/office/drawing/2014/main" id="{7668A190-A1D8-4742-9F8D-99B8DA5A3612}"/>
              </a:ext>
            </a:extLst>
          </p:cNvPr>
          <p:cNvSpPr/>
          <p:nvPr/>
        </p:nvSpPr>
        <p:spPr>
          <a:xfrm>
            <a:off x="1587552" y="4644478"/>
            <a:ext cx="9654631" cy="769441"/>
          </a:xfrm>
          <a:prstGeom prst="rect">
            <a:avLst/>
          </a:prstGeom>
        </p:spPr>
        <p:txBody>
          <a:bodyPr wrap="none">
            <a:spAutoFit/>
          </a:bodyPr>
          <a:lstStyle/>
          <a:p>
            <a:r>
              <a:rPr lang="en-US" sz="4400" dirty="0">
                <a:latin typeface="Arial" panose="020B0604020202020204" pitchFamily="34" charset="0"/>
                <a:cs typeface="Arial" panose="020B0604020202020204" pitchFamily="34" charset="0"/>
              </a:rPr>
              <a:t>What is the difference between them?</a:t>
            </a:r>
            <a:endParaRPr lang="en-US" sz="4400" dirty="0"/>
          </a:p>
        </p:txBody>
      </p:sp>
    </p:spTree>
    <p:extLst>
      <p:ext uri="{BB962C8B-B14F-4D97-AF65-F5344CB8AC3E}">
        <p14:creationId xmlns:p14="http://schemas.microsoft.com/office/powerpoint/2010/main" val="2803343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75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75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750" fill="hold"/>
                                        <p:tgtEl>
                                          <p:spTgt spid="4"/>
                                        </p:tgtEl>
                                        <p:attrNameLst>
                                          <p:attrName>ppt_x</p:attrName>
                                        </p:attrNameLst>
                                      </p:cBhvr>
                                      <p:tavLst>
                                        <p:tav tm="0">
                                          <p:val>
                                            <p:strVal val="#ppt_x"/>
                                          </p:val>
                                        </p:tav>
                                        <p:tav tm="100000">
                                          <p:val>
                                            <p:strVal val="#ppt_x"/>
                                          </p:val>
                                        </p:tav>
                                      </p:tavLst>
                                    </p:anim>
                                    <p:anim calcmode="lin" valueType="num">
                                      <p:cBhvr additive="base">
                                        <p:cTn id="14" dur="75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7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AAF54-6B42-4E5F-B8AD-B04BD704E3F1}"/>
              </a:ext>
            </a:extLst>
          </p:cNvPr>
          <p:cNvSpPr>
            <a:spLocks noGrp="1"/>
          </p:cNvSpPr>
          <p:nvPr>
            <p:ph type="title"/>
          </p:nvPr>
        </p:nvSpPr>
        <p:spPr>
          <a:xfrm>
            <a:off x="838199" y="365125"/>
            <a:ext cx="3227363" cy="1325563"/>
          </a:xfrm>
        </p:spPr>
        <p:txBody>
          <a:bodyPr/>
          <a:lstStyle/>
          <a:p>
            <a:r>
              <a:rPr lang="en-US" b="1" dirty="0">
                <a:latin typeface="Arial" panose="020B0604020202020204" pitchFamily="34" charset="0"/>
                <a:cs typeface="Arial" panose="020B0604020202020204" pitchFamily="34" charset="0"/>
              </a:rPr>
              <a:t>Surah # 15</a:t>
            </a:r>
          </a:p>
        </p:txBody>
      </p:sp>
      <p:pic>
        <p:nvPicPr>
          <p:cNvPr id="4" name="Picture 3">
            <a:extLst>
              <a:ext uri="{FF2B5EF4-FFF2-40B4-BE49-F238E27FC236}">
                <a16:creationId xmlns:a16="http://schemas.microsoft.com/office/drawing/2014/main" id="{B892695E-187A-4326-84E3-ECB25305CEEA}"/>
              </a:ext>
            </a:extLst>
          </p:cNvPr>
          <p:cNvPicPr/>
          <p:nvPr/>
        </p:nvPicPr>
        <p:blipFill rotWithShape="1">
          <a:blip r:embed="rId2" cstate="print">
            <a:extLst>
              <a:ext uri="{28A0092B-C50C-407E-A947-70E740481C1C}">
                <a14:useLocalDpi xmlns:a14="http://schemas.microsoft.com/office/drawing/2010/main" val="0"/>
              </a:ext>
            </a:extLst>
          </a:blip>
          <a:srcRect l="160" t="34454" r="72418" b="34162"/>
          <a:stretch/>
        </p:blipFill>
        <p:spPr bwMode="auto">
          <a:xfrm>
            <a:off x="7996676" y="2926935"/>
            <a:ext cx="3552899" cy="1004130"/>
          </a:xfrm>
          <a:prstGeom prst="rect">
            <a:avLst/>
          </a:prstGeom>
          <a:ln>
            <a:noFill/>
          </a:ln>
          <a:effectLst>
            <a:softEdge rad="112500"/>
          </a:effectLst>
          <a:extLst>
            <a:ext uri="{53640926-AAD7-44D8-BBD7-CCE9431645EC}">
              <a14:shadowObscured xmlns:a14="http://schemas.microsoft.com/office/drawing/2010/main"/>
            </a:ext>
          </a:extLst>
        </p:spPr>
      </p:pic>
      <p:sp>
        <p:nvSpPr>
          <p:cNvPr id="5" name="Title 1">
            <a:extLst>
              <a:ext uri="{FF2B5EF4-FFF2-40B4-BE49-F238E27FC236}">
                <a16:creationId xmlns:a16="http://schemas.microsoft.com/office/drawing/2014/main" id="{972BBB6B-12AA-422E-885B-2F1AB6A75E65}"/>
              </a:ext>
            </a:extLst>
          </p:cNvPr>
          <p:cNvSpPr txBox="1">
            <a:spLocks/>
          </p:cNvSpPr>
          <p:nvPr/>
        </p:nvSpPr>
        <p:spPr>
          <a:xfrm>
            <a:off x="7014502" y="356167"/>
            <a:ext cx="322736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Ayah # 86</a:t>
            </a:r>
          </a:p>
        </p:txBody>
      </p:sp>
      <p:sp>
        <p:nvSpPr>
          <p:cNvPr id="6" name="Title 1">
            <a:extLst>
              <a:ext uri="{FF2B5EF4-FFF2-40B4-BE49-F238E27FC236}">
                <a16:creationId xmlns:a16="http://schemas.microsoft.com/office/drawing/2014/main" id="{BB0BB8AC-473A-468A-A0C9-1ADCA2B12ACA}"/>
              </a:ext>
            </a:extLst>
          </p:cNvPr>
          <p:cNvSpPr txBox="1">
            <a:spLocks/>
          </p:cNvSpPr>
          <p:nvPr/>
        </p:nvSpPr>
        <p:spPr>
          <a:xfrm>
            <a:off x="3596639" y="1353483"/>
            <a:ext cx="388678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02060"/>
                </a:solidFill>
                <a:latin typeface="Arial" panose="020B0604020202020204" pitchFamily="34" charset="0"/>
                <a:cs typeface="Arial" panose="020B0604020202020204" pitchFamily="34" charset="0"/>
              </a:rPr>
              <a:t>Surah e </a:t>
            </a:r>
            <a:r>
              <a:rPr lang="en-US" b="1" dirty="0" err="1">
                <a:solidFill>
                  <a:srgbClr val="002060"/>
                </a:solidFill>
                <a:latin typeface="Arial" panose="020B0604020202020204" pitchFamily="34" charset="0"/>
                <a:cs typeface="Arial" panose="020B0604020202020204" pitchFamily="34" charset="0"/>
              </a:rPr>
              <a:t>Hijr</a:t>
            </a:r>
            <a:endParaRPr lang="en-US" b="1" dirty="0">
              <a:solidFill>
                <a:srgbClr val="002060"/>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E482721E-5EFA-44E7-91AC-A28562EFB3A7}"/>
              </a:ext>
            </a:extLst>
          </p:cNvPr>
          <p:cNvPicPr/>
          <p:nvPr/>
        </p:nvPicPr>
        <p:blipFill rotWithShape="1">
          <a:blip r:embed="rId2" cstate="print">
            <a:extLst>
              <a:ext uri="{28A0092B-C50C-407E-A947-70E740481C1C}">
                <a14:useLocalDpi xmlns:a14="http://schemas.microsoft.com/office/drawing/2010/main" val="0"/>
              </a:ext>
            </a:extLst>
          </a:blip>
          <a:srcRect l="67833" t="65838" r="790" b="1029"/>
          <a:stretch/>
        </p:blipFill>
        <p:spPr bwMode="auto">
          <a:xfrm>
            <a:off x="4724986" y="2926935"/>
            <a:ext cx="3406140" cy="1004130"/>
          </a:xfrm>
          <a:prstGeom prst="rect">
            <a:avLst/>
          </a:prstGeom>
          <a:ln>
            <a:noFill/>
          </a:ln>
          <a:effectLst>
            <a:softEdge rad="112500"/>
          </a:effectLst>
          <a:extLst>
            <a:ext uri="{53640926-AAD7-44D8-BBD7-CCE9431645EC}">
              <a14:shadowObscured xmlns:a14="http://schemas.microsoft.com/office/drawing/2010/main"/>
            </a:ext>
          </a:extLst>
        </p:spPr>
      </p:pic>
      <p:sp>
        <p:nvSpPr>
          <p:cNvPr id="8" name="Rectangle 7">
            <a:extLst>
              <a:ext uri="{FF2B5EF4-FFF2-40B4-BE49-F238E27FC236}">
                <a16:creationId xmlns:a16="http://schemas.microsoft.com/office/drawing/2014/main" id="{14DEAA4D-0F3D-40BB-B36E-292A2D10E448}"/>
              </a:ext>
            </a:extLst>
          </p:cNvPr>
          <p:cNvSpPr/>
          <p:nvPr/>
        </p:nvSpPr>
        <p:spPr>
          <a:xfrm>
            <a:off x="1561514" y="4426842"/>
            <a:ext cx="9988061" cy="1504836"/>
          </a:xfrm>
          <a:prstGeom prst="rect">
            <a:avLst/>
          </a:prstGeom>
        </p:spPr>
        <p:txBody>
          <a:bodyPr wrap="square">
            <a:spAutoFit/>
          </a:bodyPr>
          <a:lstStyle/>
          <a:p>
            <a:pPr algn="ctr">
              <a:lnSpc>
                <a:spcPct val="107000"/>
              </a:lnSpc>
              <a:spcAft>
                <a:spcPts val="800"/>
              </a:spcAft>
            </a:pPr>
            <a:r>
              <a:rPr lang="en-US" sz="4400" dirty="0">
                <a:latin typeface="Arial" panose="020B0604020202020204" pitchFamily="34" charset="0"/>
                <a:ea typeface="Calibri" panose="020F0502020204030204" pitchFamily="34" charset="0"/>
                <a:cs typeface="Times New Roman" panose="02020603050405020304" pitchFamily="18" charset="0"/>
              </a:rPr>
              <a:t>“Indeed, your Lord is the Creator of everything, The All Knowing.”</a:t>
            </a:r>
            <a:endParaRPr lang="en-US" sz="4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8064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5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75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750"/>
                                  </p:stCondLst>
                                  <p:childTnLst>
                                    <p:set>
                                      <p:cBhvr>
                                        <p:cTn id="21" dur="1" fill="hold">
                                          <p:stCondLst>
                                            <p:cond delay="499"/>
                                          </p:stCondLst>
                                        </p:cTn>
                                        <p:tgtEl>
                                          <p:spTgt spid="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750"/>
                                  </p:stCondLst>
                                  <p:childTnLst>
                                    <p:set>
                                      <p:cBhvr>
                                        <p:cTn id="25" dur="1" fill="hold">
                                          <p:stCondLst>
                                            <p:cond delay="499"/>
                                          </p:stCondLst>
                                        </p:cTn>
                                        <p:tgtEl>
                                          <p:spTgt spid="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750"/>
                                  </p:stCondLst>
                                  <p:childTnLst>
                                    <p:set>
                                      <p:cBhvr>
                                        <p:cTn id="29" dur="1" fill="hold">
                                          <p:stCondLst>
                                            <p:cond delay="499"/>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25A42-5F5F-43FA-85D5-635092A2D8EF}"/>
              </a:ext>
            </a:extLst>
          </p:cNvPr>
          <p:cNvSpPr>
            <a:spLocks noGrp="1"/>
          </p:cNvSpPr>
          <p:nvPr>
            <p:ph type="title"/>
          </p:nvPr>
        </p:nvSpPr>
        <p:spPr>
          <a:xfrm>
            <a:off x="936674" y="125974"/>
            <a:ext cx="3621258" cy="1325563"/>
          </a:xfrm>
        </p:spPr>
        <p:txBody>
          <a:bodyPr/>
          <a:lstStyle/>
          <a:p>
            <a:r>
              <a:rPr lang="en-US" b="1" dirty="0">
                <a:latin typeface="Arial" panose="020B0604020202020204" pitchFamily="34" charset="0"/>
                <a:cs typeface="Arial" panose="020B0604020202020204" pitchFamily="34" charset="0"/>
              </a:rPr>
              <a:t>Surah # 2 </a:t>
            </a:r>
          </a:p>
        </p:txBody>
      </p:sp>
      <p:sp>
        <p:nvSpPr>
          <p:cNvPr id="4" name="Title 1">
            <a:extLst>
              <a:ext uri="{FF2B5EF4-FFF2-40B4-BE49-F238E27FC236}">
                <a16:creationId xmlns:a16="http://schemas.microsoft.com/office/drawing/2014/main" id="{4314B4E4-469B-4FDF-9A65-3C1129940772}"/>
              </a:ext>
            </a:extLst>
          </p:cNvPr>
          <p:cNvSpPr txBox="1">
            <a:spLocks/>
          </p:cNvSpPr>
          <p:nvPr/>
        </p:nvSpPr>
        <p:spPr>
          <a:xfrm>
            <a:off x="7053775" y="125973"/>
            <a:ext cx="362125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Ayah # 164 </a:t>
            </a:r>
          </a:p>
        </p:txBody>
      </p:sp>
      <p:sp>
        <p:nvSpPr>
          <p:cNvPr id="5" name="Title 1">
            <a:extLst>
              <a:ext uri="{FF2B5EF4-FFF2-40B4-BE49-F238E27FC236}">
                <a16:creationId xmlns:a16="http://schemas.microsoft.com/office/drawing/2014/main" id="{3D278C73-8F6E-4546-A722-52ACCBC39DAC}"/>
              </a:ext>
            </a:extLst>
          </p:cNvPr>
          <p:cNvSpPr txBox="1">
            <a:spLocks/>
          </p:cNvSpPr>
          <p:nvPr/>
        </p:nvSpPr>
        <p:spPr>
          <a:xfrm>
            <a:off x="3270737" y="788754"/>
            <a:ext cx="479004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02060"/>
                </a:solidFill>
                <a:latin typeface="Arial" panose="020B0604020202020204" pitchFamily="34" charset="0"/>
                <a:cs typeface="Arial" panose="020B0604020202020204" pitchFamily="34" charset="0"/>
              </a:rPr>
              <a:t>Surah # Baqarah </a:t>
            </a:r>
          </a:p>
        </p:txBody>
      </p:sp>
      <p:sp>
        <p:nvSpPr>
          <p:cNvPr id="7" name="Rectangle 6">
            <a:extLst>
              <a:ext uri="{FF2B5EF4-FFF2-40B4-BE49-F238E27FC236}">
                <a16:creationId xmlns:a16="http://schemas.microsoft.com/office/drawing/2014/main" id="{028C3E1D-E8EA-4E90-8CBD-57494F18D7C5}"/>
              </a:ext>
            </a:extLst>
          </p:cNvPr>
          <p:cNvSpPr/>
          <p:nvPr/>
        </p:nvSpPr>
        <p:spPr>
          <a:xfrm>
            <a:off x="1364565" y="1762350"/>
            <a:ext cx="10255348" cy="4804136"/>
          </a:xfrm>
          <a:prstGeom prst="rect">
            <a:avLst/>
          </a:prstGeom>
        </p:spPr>
        <p:txBody>
          <a:bodyPr wrap="square">
            <a:spAutoFit/>
          </a:bodyPr>
          <a:lstStyle/>
          <a:p>
            <a:pPr>
              <a:lnSpc>
                <a:spcPct val="107000"/>
              </a:lnSpc>
              <a:spcAft>
                <a:spcPts val="800"/>
              </a:spcAft>
            </a:pPr>
            <a:r>
              <a:rPr lang="en-US" sz="3600" b="1" dirty="0">
                <a:solidFill>
                  <a:srgbClr val="7030A0"/>
                </a:solidFill>
                <a:latin typeface="Arial Narrow" panose="020B0606020202030204" pitchFamily="34" charset="0"/>
                <a:ea typeface="Calibri" panose="020F0502020204030204" pitchFamily="34" charset="0"/>
                <a:cs typeface="Times New Roman" panose="02020603050405020304" pitchFamily="18" charset="0"/>
              </a:rPr>
              <a:t>“Indeed in the </a:t>
            </a:r>
            <a:r>
              <a:rPr lang="en-US" sz="3600" b="1" u="sng" dirty="0">
                <a:solidFill>
                  <a:srgbClr val="FF0000"/>
                </a:solidFill>
                <a:latin typeface="Arial Narrow" panose="020B0606020202030204" pitchFamily="34" charset="0"/>
                <a:ea typeface="Calibri" panose="020F0502020204030204" pitchFamily="34" charset="0"/>
                <a:cs typeface="Times New Roman" panose="02020603050405020304" pitchFamily="18" charset="0"/>
              </a:rPr>
              <a:t>creation</a:t>
            </a:r>
            <a:r>
              <a:rPr lang="en-US" sz="3600" b="1" dirty="0">
                <a:solidFill>
                  <a:srgbClr val="7030A0"/>
                </a:solidFill>
                <a:latin typeface="Arial Narrow" panose="020B0606020202030204" pitchFamily="34" charset="0"/>
                <a:ea typeface="Calibri" panose="020F0502020204030204" pitchFamily="34" charset="0"/>
                <a:cs typeface="Times New Roman" panose="02020603050405020304" pitchFamily="18" charset="0"/>
              </a:rPr>
              <a:t> of the heavens and the earth, and the alternation of night and day, and the ships that sail at </a:t>
            </a:r>
            <a:r>
              <a:rPr lang="en-US" sz="3600" b="1" u="sng" dirty="0">
                <a:solidFill>
                  <a:srgbClr val="FF0000"/>
                </a:solidFill>
                <a:latin typeface="Arial Narrow" panose="020B0606020202030204" pitchFamily="34" charset="0"/>
                <a:ea typeface="Calibri" panose="020F0502020204030204" pitchFamily="34" charset="0"/>
                <a:cs typeface="Times New Roman" panose="02020603050405020304" pitchFamily="18" charset="0"/>
              </a:rPr>
              <a:t>sea</a:t>
            </a:r>
            <a:r>
              <a:rPr lang="en-US" sz="3600" b="1" dirty="0">
                <a:solidFill>
                  <a:srgbClr val="7030A0"/>
                </a:solidFill>
                <a:latin typeface="Arial Narrow" panose="020B0606020202030204" pitchFamily="34" charset="0"/>
                <a:ea typeface="Calibri" panose="020F0502020204030204" pitchFamily="34" charset="0"/>
                <a:cs typeface="Times New Roman" panose="02020603050405020304" pitchFamily="18" charset="0"/>
              </a:rPr>
              <a:t> with profit to men, and the water that Allah sends down from the sky, with which He revives the earth after its death, and scatters therein every kind of animal, and the changing of the winds, and the clouds disposed between the sky and the earth, are surely </a:t>
            </a:r>
            <a:r>
              <a:rPr lang="en-US" sz="3600" b="1" u="sng" dirty="0">
                <a:solidFill>
                  <a:srgbClr val="FF0000"/>
                </a:solidFill>
                <a:latin typeface="Arial Narrow" panose="020B0606020202030204" pitchFamily="34" charset="0"/>
                <a:ea typeface="Calibri" panose="020F0502020204030204" pitchFamily="34" charset="0"/>
                <a:cs typeface="Times New Roman" panose="02020603050405020304" pitchFamily="18" charset="0"/>
              </a:rPr>
              <a:t>signs</a:t>
            </a:r>
            <a:r>
              <a:rPr lang="en-US" sz="3600" b="1" dirty="0">
                <a:solidFill>
                  <a:srgbClr val="7030A0"/>
                </a:solidFill>
                <a:latin typeface="Arial Narrow" panose="020B0606020202030204" pitchFamily="34" charset="0"/>
                <a:ea typeface="Calibri" panose="020F0502020204030204" pitchFamily="34" charset="0"/>
                <a:cs typeface="Times New Roman" panose="02020603050405020304" pitchFamily="18" charset="0"/>
              </a:rPr>
              <a:t> for a people who apply reason.”</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68543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75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75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125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175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E2DDE-09ED-488B-A7A2-41585F833CEC}"/>
              </a:ext>
            </a:extLst>
          </p:cNvPr>
          <p:cNvSpPr>
            <a:spLocks noGrp="1"/>
          </p:cNvSpPr>
          <p:nvPr>
            <p:ph type="title"/>
          </p:nvPr>
        </p:nvSpPr>
        <p:spPr>
          <a:xfrm>
            <a:off x="6975821" y="3429000"/>
            <a:ext cx="3747868" cy="1069144"/>
          </a:xfrm>
        </p:spPr>
        <p:txBody>
          <a:bodyPr>
            <a:normAutofit fontScale="90000"/>
          </a:bodyPr>
          <a:lstStyle/>
          <a:p>
            <a:pPr lvl="0"/>
            <a:r>
              <a:rPr lang="en-US" dirty="0">
                <a:latin typeface="Arial" panose="020B0604020202020204" pitchFamily="34" charset="0"/>
                <a:cs typeface="Arial" panose="020B0604020202020204" pitchFamily="34" charset="0"/>
              </a:rPr>
              <a:t>Buoyancy</a:t>
            </a:r>
            <a:br>
              <a:rPr lang="en-US" dirty="0">
                <a:latin typeface="Arial" panose="020B0604020202020204" pitchFamily="34" charset="0"/>
                <a:cs typeface="Arial" panose="020B0604020202020204" pitchFamily="34" charset="0"/>
              </a:rPr>
            </a:br>
            <a:endParaRPr lang="en-US" dirty="0"/>
          </a:p>
        </p:txBody>
      </p:sp>
      <p:pic>
        <p:nvPicPr>
          <p:cNvPr id="5" name="Picture 4">
            <a:extLst>
              <a:ext uri="{FF2B5EF4-FFF2-40B4-BE49-F238E27FC236}">
                <a16:creationId xmlns:a16="http://schemas.microsoft.com/office/drawing/2014/main" id="{39EB6EB9-5FF5-4CD0-A02B-39ADCFD5081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802987" y="43377"/>
            <a:ext cx="2400886" cy="2400886"/>
          </a:xfrm>
          <a:prstGeom prst="rect">
            <a:avLst/>
          </a:prstGeom>
        </p:spPr>
      </p:pic>
      <p:pic>
        <p:nvPicPr>
          <p:cNvPr id="8" name="Picture 7">
            <a:extLst>
              <a:ext uri="{FF2B5EF4-FFF2-40B4-BE49-F238E27FC236}">
                <a16:creationId xmlns:a16="http://schemas.microsoft.com/office/drawing/2014/main" id="{5585D53E-0A83-4492-8B29-5FF4DE3DA1B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188570" y="517326"/>
            <a:ext cx="3319975" cy="1800049"/>
          </a:xfrm>
          <a:prstGeom prst="rect">
            <a:avLst/>
          </a:prstGeom>
        </p:spPr>
      </p:pic>
      <p:pic>
        <p:nvPicPr>
          <p:cNvPr id="11" name="Picture 10">
            <a:extLst>
              <a:ext uri="{FF2B5EF4-FFF2-40B4-BE49-F238E27FC236}">
                <a16:creationId xmlns:a16="http://schemas.microsoft.com/office/drawing/2014/main" id="{5600601B-6DC2-4BFE-A9AB-1701F02F5A5D}"/>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689881" y="4445391"/>
            <a:ext cx="3526300" cy="1936036"/>
          </a:xfrm>
          <a:prstGeom prst="rect">
            <a:avLst/>
          </a:prstGeom>
        </p:spPr>
      </p:pic>
      <p:sp>
        <p:nvSpPr>
          <p:cNvPr id="13" name="Title 1">
            <a:extLst>
              <a:ext uri="{FF2B5EF4-FFF2-40B4-BE49-F238E27FC236}">
                <a16:creationId xmlns:a16="http://schemas.microsoft.com/office/drawing/2014/main" id="{18798362-EF26-445B-92D7-B4483C024566}"/>
              </a:ext>
            </a:extLst>
          </p:cNvPr>
          <p:cNvSpPr txBox="1">
            <a:spLocks/>
          </p:cNvSpPr>
          <p:nvPr/>
        </p:nvSpPr>
        <p:spPr>
          <a:xfrm>
            <a:off x="6634088" y="633048"/>
            <a:ext cx="1708053" cy="916744"/>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Clouds</a:t>
            </a:r>
            <a:br>
              <a:rPr lang="en-US" dirty="0">
                <a:latin typeface="Arial" panose="020B0604020202020204" pitchFamily="34" charset="0"/>
                <a:cs typeface="Arial" panose="020B0604020202020204" pitchFamily="34" charset="0"/>
              </a:rPr>
            </a:br>
            <a:endParaRPr lang="en-US" dirty="0"/>
          </a:p>
        </p:txBody>
      </p:sp>
      <p:sp>
        <p:nvSpPr>
          <p:cNvPr id="14" name="Title 1">
            <a:extLst>
              <a:ext uri="{FF2B5EF4-FFF2-40B4-BE49-F238E27FC236}">
                <a16:creationId xmlns:a16="http://schemas.microsoft.com/office/drawing/2014/main" id="{7093462A-CF03-45BB-A49F-31FBB2CDED13}"/>
              </a:ext>
            </a:extLst>
          </p:cNvPr>
          <p:cNvSpPr txBox="1">
            <a:spLocks/>
          </p:cNvSpPr>
          <p:nvPr/>
        </p:nvSpPr>
        <p:spPr>
          <a:xfrm>
            <a:off x="234462" y="3499339"/>
            <a:ext cx="5812303" cy="9460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Arial" panose="020B0604020202020204" pitchFamily="34" charset="0"/>
                <a:cs typeface="Arial" panose="020B0604020202020204" pitchFamily="34" charset="0"/>
              </a:rPr>
              <a:t>Change of day and night</a:t>
            </a:r>
            <a:br>
              <a:rPr lang="en-US" sz="4000" dirty="0">
                <a:latin typeface="Arial" panose="020B0604020202020204" pitchFamily="34" charset="0"/>
                <a:cs typeface="Arial" panose="020B0604020202020204" pitchFamily="34" charset="0"/>
              </a:rPr>
            </a:br>
            <a:endParaRPr lang="en-US" sz="4000" dirty="0"/>
          </a:p>
        </p:txBody>
      </p:sp>
      <p:sp>
        <p:nvSpPr>
          <p:cNvPr id="15" name="Title 1">
            <a:extLst>
              <a:ext uri="{FF2B5EF4-FFF2-40B4-BE49-F238E27FC236}">
                <a16:creationId xmlns:a16="http://schemas.microsoft.com/office/drawing/2014/main" id="{905D54C3-B53C-4989-91D0-DE738A882641}"/>
              </a:ext>
            </a:extLst>
          </p:cNvPr>
          <p:cNvSpPr txBox="1">
            <a:spLocks/>
          </p:cNvSpPr>
          <p:nvPr/>
        </p:nvSpPr>
        <p:spPr>
          <a:xfrm>
            <a:off x="835855" y="785448"/>
            <a:ext cx="1708053" cy="1069144"/>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Earth</a:t>
            </a:r>
            <a:br>
              <a:rPr lang="en-US" dirty="0">
                <a:latin typeface="Arial" panose="020B0604020202020204" pitchFamily="34" charset="0"/>
                <a:cs typeface="Arial" panose="020B0604020202020204" pitchFamily="34" charset="0"/>
              </a:rPr>
            </a:br>
            <a:endParaRPr lang="en-US" dirty="0"/>
          </a:p>
        </p:txBody>
      </p:sp>
      <p:pic>
        <p:nvPicPr>
          <p:cNvPr id="20" name="Picture 19">
            <a:extLst>
              <a:ext uri="{FF2B5EF4-FFF2-40B4-BE49-F238E27FC236}">
                <a16:creationId xmlns:a16="http://schemas.microsoft.com/office/drawing/2014/main" id="{F0C75EDA-FBB1-40CC-95BD-676010156681}"/>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7427050" y="4053531"/>
            <a:ext cx="4081495" cy="2435300"/>
          </a:xfrm>
          <a:prstGeom prst="rect">
            <a:avLst/>
          </a:prstGeom>
        </p:spPr>
      </p:pic>
    </p:spTree>
    <p:extLst>
      <p:ext uri="{BB962C8B-B14F-4D97-AF65-F5344CB8AC3E}">
        <p14:creationId xmlns:p14="http://schemas.microsoft.com/office/powerpoint/2010/main" val="1011505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10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75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750" fill="hold"/>
                                        <p:tgtEl>
                                          <p:spTgt spid="5"/>
                                        </p:tgtEl>
                                        <p:attrNameLst>
                                          <p:attrName>ppt_x</p:attrName>
                                        </p:attrNameLst>
                                      </p:cBhvr>
                                      <p:tavLst>
                                        <p:tav tm="0">
                                          <p:val>
                                            <p:strVal val="#ppt_x"/>
                                          </p:val>
                                        </p:tav>
                                        <p:tav tm="100000">
                                          <p:val>
                                            <p:strVal val="#ppt_x"/>
                                          </p:val>
                                        </p:tav>
                                      </p:tavLst>
                                    </p:anim>
                                    <p:anim calcmode="lin" valueType="num">
                                      <p:cBhvr additive="base">
                                        <p:cTn id="14" dur="75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75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750" fill="hold"/>
                                        <p:tgtEl>
                                          <p:spTgt spid="13"/>
                                        </p:tgtEl>
                                        <p:attrNameLst>
                                          <p:attrName>ppt_x</p:attrName>
                                        </p:attrNameLst>
                                      </p:cBhvr>
                                      <p:tavLst>
                                        <p:tav tm="0">
                                          <p:val>
                                            <p:strVal val="#ppt_x"/>
                                          </p:val>
                                        </p:tav>
                                        <p:tav tm="100000">
                                          <p:val>
                                            <p:strVal val="#ppt_x"/>
                                          </p:val>
                                        </p:tav>
                                      </p:tavLst>
                                    </p:anim>
                                    <p:anim calcmode="lin" valueType="num">
                                      <p:cBhvr additive="base">
                                        <p:cTn id="20" dur="75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100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750" fill="hold"/>
                                        <p:tgtEl>
                                          <p:spTgt spid="8"/>
                                        </p:tgtEl>
                                        <p:attrNameLst>
                                          <p:attrName>ppt_x</p:attrName>
                                        </p:attrNameLst>
                                      </p:cBhvr>
                                      <p:tavLst>
                                        <p:tav tm="0">
                                          <p:val>
                                            <p:strVal val="#ppt_x"/>
                                          </p:val>
                                        </p:tav>
                                        <p:tav tm="100000">
                                          <p:val>
                                            <p:strVal val="#ppt_x"/>
                                          </p:val>
                                        </p:tav>
                                      </p:tavLst>
                                    </p:anim>
                                    <p:anim calcmode="lin" valueType="num">
                                      <p:cBhvr additive="base">
                                        <p:cTn id="26" dur="75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125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750" fill="hold"/>
                                        <p:tgtEl>
                                          <p:spTgt spid="14"/>
                                        </p:tgtEl>
                                        <p:attrNameLst>
                                          <p:attrName>ppt_x</p:attrName>
                                        </p:attrNameLst>
                                      </p:cBhvr>
                                      <p:tavLst>
                                        <p:tav tm="0">
                                          <p:val>
                                            <p:strVal val="#ppt_x"/>
                                          </p:val>
                                        </p:tav>
                                        <p:tav tm="100000">
                                          <p:val>
                                            <p:strVal val="#ppt_x"/>
                                          </p:val>
                                        </p:tav>
                                      </p:tavLst>
                                    </p:anim>
                                    <p:anim calcmode="lin" valueType="num">
                                      <p:cBhvr additive="base">
                                        <p:cTn id="32"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100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750" fill="hold"/>
                                        <p:tgtEl>
                                          <p:spTgt spid="11"/>
                                        </p:tgtEl>
                                        <p:attrNameLst>
                                          <p:attrName>ppt_x</p:attrName>
                                        </p:attrNameLst>
                                      </p:cBhvr>
                                      <p:tavLst>
                                        <p:tav tm="0">
                                          <p:val>
                                            <p:strVal val="#ppt_x"/>
                                          </p:val>
                                        </p:tav>
                                        <p:tav tm="100000">
                                          <p:val>
                                            <p:strVal val="#ppt_x"/>
                                          </p:val>
                                        </p:tav>
                                      </p:tavLst>
                                    </p:anim>
                                    <p:anim calcmode="lin" valueType="num">
                                      <p:cBhvr additive="base">
                                        <p:cTn id="38"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75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750" fill="hold"/>
                                        <p:tgtEl>
                                          <p:spTgt spid="2"/>
                                        </p:tgtEl>
                                        <p:attrNameLst>
                                          <p:attrName>ppt_x</p:attrName>
                                        </p:attrNameLst>
                                      </p:cBhvr>
                                      <p:tavLst>
                                        <p:tav tm="0">
                                          <p:val>
                                            <p:strVal val="#ppt_x"/>
                                          </p:val>
                                        </p:tav>
                                        <p:tav tm="100000">
                                          <p:val>
                                            <p:strVal val="#ppt_x"/>
                                          </p:val>
                                        </p:tav>
                                      </p:tavLst>
                                    </p:anim>
                                    <p:anim calcmode="lin" valueType="num">
                                      <p:cBhvr additive="base">
                                        <p:cTn id="44" dur="75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75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750" fill="hold"/>
                                        <p:tgtEl>
                                          <p:spTgt spid="20"/>
                                        </p:tgtEl>
                                        <p:attrNameLst>
                                          <p:attrName>ppt_x</p:attrName>
                                        </p:attrNameLst>
                                      </p:cBhvr>
                                      <p:tavLst>
                                        <p:tav tm="0">
                                          <p:val>
                                            <p:strVal val="#ppt_x"/>
                                          </p:val>
                                        </p:tav>
                                        <p:tav tm="100000">
                                          <p:val>
                                            <p:strVal val="#ppt_x"/>
                                          </p:val>
                                        </p:tav>
                                      </p:tavLst>
                                    </p:anim>
                                    <p:anim calcmode="lin" valueType="num">
                                      <p:cBhvr additive="base">
                                        <p:cTn id="50"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ECAF1-11ED-43B4-9659-A74891945139}"/>
              </a:ext>
            </a:extLst>
          </p:cNvPr>
          <p:cNvSpPr>
            <a:spLocks noGrp="1"/>
          </p:cNvSpPr>
          <p:nvPr>
            <p:ph type="title"/>
          </p:nvPr>
        </p:nvSpPr>
        <p:spPr/>
        <p:txBody>
          <a:bodyPr/>
          <a:lstStyle/>
          <a:p>
            <a:pPr algn="ctr"/>
            <a:r>
              <a:rPr lang="en-US" b="1" dirty="0">
                <a:solidFill>
                  <a:srgbClr val="FF0000"/>
                </a:solidFill>
                <a:latin typeface="Arial" panose="020B0604020202020204" pitchFamily="34" charset="0"/>
                <a:cs typeface="Arial" panose="020B0604020202020204" pitchFamily="34" charset="0"/>
              </a:rPr>
              <a:t>Earth (land, water, air, fire)</a:t>
            </a:r>
          </a:p>
        </p:txBody>
      </p:sp>
      <p:sp>
        <p:nvSpPr>
          <p:cNvPr id="4" name="TextBox 3">
            <a:extLst>
              <a:ext uri="{FF2B5EF4-FFF2-40B4-BE49-F238E27FC236}">
                <a16:creationId xmlns:a16="http://schemas.microsoft.com/office/drawing/2014/main" id="{AA4C735B-03D1-4AEC-990C-ACC3526E4974}"/>
              </a:ext>
            </a:extLst>
          </p:cNvPr>
          <p:cNvSpPr txBox="1"/>
          <p:nvPr/>
        </p:nvSpPr>
        <p:spPr>
          <a:xfrm>
            <a:off x="492369" y="1475824"/>
            <a:ext cx="3151163" cy="769441"/>
          </a:xfrm>
          <a:prstGeom prst="rect">
            <a:avLst/>
          </a:prstGeom>
          <a:noFill/>
        </p:spPr>
        <p:txBody>
          <a:bodyPr wrap="square" rtlCol="0">
            <a:spAutoFit/>
          </a:bodyPr>
          <a:lstStyle/>
          <a:p>
            <a:pPr algn="ctr"/>
            <a:r>
              <a:rPr lang="en-US" sz="4400" dirty="0">
                <a:latin typeface="Arial" panose="020B0604020202020204" pitchFamily="34" charset="0"/>
                <a:cs typeface="Arial" panose="020B0604020202020204" pitchFamily="34" charset="0"/>
              </a:rPr>
              <a:t>Land </a:t>
            </a:r>
          </a:p>
        </p:txBody>
      </p:sp>
      <p:sp>
        <p:nvSpPr>
          <p:cNvPr id="5" name="TextBox 4">
            <a:extLst>
              <a:ext uri="{FF2B5EF4-FFF2-40B4-BE49-F238E27FC236}">
                <a16:creationId xmlns:a16="http://schemas.microsoft.com/office/drawing/2014/main" id="{29A7F25A-F14F-45A2-BBCF-07BD1639F436}"/>
              </a:ext>
            </a:extLst>
          </p:cNvPr>
          <p:cNvSpPr txBox="1"/>
          <p:nvPr/>
        </p:nvSpPr>
        <p:spPr>
          <a:xfrm>
            <a:off x="6627055" y="1475823"/>
            <a:ext cx="3151163" cy="769441"/>
          </a:xfrm>
          <a:prstGeom prst="rect">
            <a:avLst/>
          </a:prstGeom>
          <a:noFill/>
        </p:spPr>
        <p:txBody>
          <a:bodyPr wrap="square" rtlCol="0">
            <a:spAutoFit/>
          </a:bodyPr>
          <a:lstStyle/>
          <a:p>
            <a:pPr algn="ctr"/>
            <a:r>
              <a:rPr lang="en-US" sz="4400" dirty="0">
                <a:latin typeface="Arial" panose="020B0604020202020204" pitchFamily="34" charset="0"/>
                <a:cs typeface="Arial" panose="020B0604020202020204" pitchFamily="34" charset="0"/>
              </a:rPr>
              <a:t>vast </a:t>
            </a:r>
          </a:p>
        </p:txBody>
      </p:sp>
      <p:sp>
        <p:nvSpPr>
          <p:cNvPr id="6" name="TextBox 5">
            <a:extLst>
              <a:ext uri="{FF2B5EF4-FFF2-40B4-BE49-F238E27FC236}">
                <a16:creationId xmlns:a16="http://schemas.microsoft.com/office/drawing/2014/main" id="{F5976EBE-9549-482F-8C8B-7AA900A18ADD}"/>
              </a:ext>
            </a:extLst>
          </p:cNvPr>
          <p:cNvSpPr txBox="1"/>
          <p:nvPr/>
        </p:nvSpPr>
        <p:spPr>
          <a:xfrm>
            <a:off x="293078" y="2971243"/>
            <a:ext cx="3151163" cy="769441"/>
          </a:xfrm>
          <a:prstGeom prst="rect">
            <a:avLst/>
          </a:prstGeom>
          <a:noFill/>
        </p:spPr>
        <p:txBody>
          <a:bodyPr wrap="square" rtlCol="0">
            <a:spAutoFit/>
          </a:bodyPr>
          <a:lstStyle/>
          <a:p>
            <a:pPr algn="ctr"/>
            <a:r>
              <a:rPr lang="en-US" sz="4400" dirty="0">
                <a:latin typeface="Arial" panose="020B0604020202020204" pitchFamily="34" charset="0"/>
                <a:cs typeface="Arial" panose="020B0604020202020204" pitchFamily="34" charset="0"/>
              </a:rPr>
              <a:t>housing </a:t>
            </a:r>
          </a:p>
        </p:txBody>
      </p:sp>
      <p:sp>
        <p:nvSpPr>
          <p:cNvPr id="7" name="TextBox 6">
            <a:extLst>
              <a:ext uri="{FF2B5EF4-FFF2-40B4-BE49-F238E27FC236}">
                <a16:creationId xmlns:a16="http://schemas.microsoft.com/office/drawing/2014/main" id="{9F8F843C-1074-4CCE-B5A2-BE60675334C2}"/>
              </a:ext>
            </a:extLst>
          </p:cNvPr>
          <p:cNvSpPr txBox="1"/>
          <p:nvPr/>
        </p:nvSpPr>
        <p:spPr>
          <a:xfrm>
            <a:off x="4192173" y="2971243"/>
            <a:ext cx="3166403" cy="769441"/>
          </a:xfrm>
          <a:prstGeom prst="rect">
            <a:avLst/>
          </a:prstGeom>
          <a:noFill/>
        </p:spPr>
        <p:txBody>
          <a:bodyPr wrap="square" rtlCol="0">
            <a:spAutoFit/>
          </a:bodyPr>
          <a:lstStyle/>
          <a:p>
            <a:pPr algn="ctr"/>
            <a:r>
              <a:rPr lang="en-US" sz="4400" dirty="0">
                <a:latin typeface="Arial" panose="020B0604020202020204" pitchFamily="34" charset="0"/>
                <a:cs typeface="Arial" panose="020B0604020202020204" pitchFamily="34" charset="0"/>
              </a:rPr>
              <a:t>agriculture </a:t>
            </a:r>
          </a:p>
        </p:txBody>
      </p:sp>
      <p:pic>
        <p:nvPicPr>
          <p:cNvPr id="9" name="Picture 8">
            <a:extLst>
              <a:ext uri="{FF2B5EF4-FFF2-40B4-BE49-F238E27FC236}">
                <a16:creationId xmlns:a16="http://schemas.microsoft.com/office/drawing/2014/main" id="{BCB3802B-124F-48D9-80FE-AB32A3D1694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63173" y="3983550"/>
            <a:ext cx="2802080" cy="2509325"/>
          </a:xfrm>
          <a:prstGeom prst="rect">
            <a:avLst/>
          </a:prstGeom>
        </p:spPr>
      </p:pic>
      <p:pic>
        <p:nvPicPr>
          <p:cNvPr id="12" name="Picture 11">
            <a:extLst>
              <a:ext uri="{FF2B5EF4-FFF2-40B4-BE49-F238E27FC236}">
                <a16:creationId xmlns:a16="http://schemas.microsoft.com/office/drawing/2014/main" id="{284988C4-C9A1-4BF0-9420-35AE3CB9F2BD}"/>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192173" y="4063619"/>
            <a:ext cx="3657600" cy="2429256"/>
          </a:xfrm>
          <a:prstGeom prst="rect">
            <a:avLst/>
          </a:prstGeom>
        </p:spPr>
      </p:pic>
      <p:sp>
        <p:nvSpPr>
          <p:cNvPr id="14" name="TextBox 13">
            <a:extLst>
              <a:ext uri="{FF2B5EF4-FFF2-40B4-BE49-F238E27FC236}">
                <a16:creationId xmlns:a16="http://schemas.microsoft.com/office/drawing/2014/main" id="{996D8F41-8A7E-4793-8016-72DF97E0724B}"/>
              </a:ext>
            </a:extLst>
          </p:cNvPr>
          <p:cNvSpPr txBox="1"/>
          <p:nvPr/>
        </p:nvSpPr>
        <p:spPr>
          <a:xfrm>
            <a:off x="8202636" y="2971241"/>
            <a:ext cx="3166403" cy="769441"/>
          </a:xfrm>
          <a:prstGeom prst="rect">
            <a:avLst/>
          </a:prstGeom>
          <a:noFill/>
        </p:spPr>
        <p:txBody>
          <a:bodyPr wrap="square" rtlCol="0">
            <a:spAutoFit/>
          </a:bodyPr>
          <a:lstStyle/>
          <a:p>
            <a:pPr algn="ctr"/>
            <a:r>
              <a:rPr lang="en-US" sz="4400" dirty="0">
                <a:latin typeface="Arial" panose="020B0604020202020204" pitchFamily="34" charset="0"/>
                <a:cs typeface="Arial" panose="020B0604020202020204" pitchFamily="34" charset="0"/>
              </a:rPr>
              <a:t>industry </a:t>
            </a:r>
          </a:p>
        </p:txBody>
      </p:sp>
      <p:pic>
        <p:nvPicPr>
          <p:cNvPr id="16" name="Picture 15">
            <a:extLst>
              <a:ext uri="{FF2B5EF4-FFF2-40B4-BE49-F238E27FC236}">
                <a16:creationId xmlns:a16="http://schemas.microsoft.com/office/drawing/2014/main" id="{6A509FDE-071E-4D32-A0CA-5666491F10E8}"/>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8202636" y="4054475"/>
            <a:ext cx="3657600" cy="2438400"/>
          </a:xfrm>
          <a:prstGeom prst="rect">
            <a:avLst/>
          </a:prstGeom>
        </p:spPr>
      </p:pic>
    </p:spTree>
    <p:extLst>
      <p:ext uri="{BB962C8B-B14F-4D97-AF65-F5344CB8AC3E}">
        <p14:creationId xmlns:p14="http://schemas.microsoft.com/office/powerpoint/2010/main" val="175396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75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75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75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75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75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75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75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1000"/>
                                        <p:tgtEl>
                                          <p:spTgt spid="14"/>
                                        </p:tgtEl>
                                      </p:cBhvr>
                                    </p:animEffect>
                                    <p:anim calcmode="lin" valueType="num">
                                      <p:cBhvr>
                                        <p:cTn id="57" dur="1000" fill="hold"/>
                                        <p:tgtEl>
                                          <p:spTgt spid="14"/>
                                        </p:tgtEl>
                                        <p:attrNameLst>
                                          <p:attrName>ppt_x</p:attrName>
                                        </p:attrNameLst>
                                      </p:cBhvr>
                                      <p:tavLst>
                                        <p:tav tm="0">
                                          <p:val>
                                            <p:strVal val="#ppt_x"/>
                                          </p:val>
                                        </p:tav>
                                        <p:tav tm="100000">
                                          <p:val>
                                            <p:strVal val="#ppt_x"/>
                                          </p:val>
                                        </p:tav>
                                      </p:tavLst>
                                    </p:anim>
                                    <p:anim calcmode="lin" valueType="num">
                                      <p:cBhvr>
                                        <p:cTn id="5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75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1000"/>
                                        <p:tgtEl>
                                          <p:spTgt spid="16"/>
                                        </p:tgtEl>
                                      </p:cBhvr>
                                    </p:animEffect>
                                    <p:anim calcmode="lin" valueType="num">
                                      <p:cBhvr>
                                        <p:cTn id="64" dur="1000" fill="hold"/>
                                        <p:tgtEl>
                                          <p:spTgt spid="16"/>
                                        </p:tgtEl>
                                        <p:attrNameLst>
                                          <p:attrName>ppt_x</p:attrName>
                                        </p:attrNameLst>
                                      </p:cBhvr>
                                      <p:tavLst>
                                        <p:tav tm="0">
                                          <p:val>
                                            <p:strVal val="#ppt_x"/>
                                          </p:val>
                                        </p:tav>
                                        <p:tav tm="100000">
                                          <p:val>
                                            <p:strVal val="#ppt_x"/>
                                          </p:val>
                                        </p:tav>
                                      </p:tavLst>
                                    </p:anim>
                                    <p:anim calcmode="lin" valueType="num">
                                      <p:cBhvr>
                                        <p:cTn id="6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9CA9-EB68-45CC-85FC-E45009BFDB0E}"/>
              </a:ext>
            </a:extLst>
          </p:cNvPr>
          <p:cNvSpPr>
            <a:spLocks noGrp="1"/>
          </p:cNvSpPr>
          <p:nvPr>
            <p:ph type="title"/>
          </p:nvPr>
        </p:nvSpPr>
        <p:spPr>
          <a:xfrm>
            <a:off x="4814530" y="-174899"/>
            <a:ext cx="2200422" cy="1325563"/>
          </a:xfrm>
        </p:spPr>
        <p:txBody>
          <a:bodyPr/>
          <a:lstStyle/>
          <a:p>
            <a:r>
              <a:rPr lang="en-US" dirty="0">
                <a:latin typeface="Arial" panose="020B0604020202020204" pitchFamily="34" charset="0"/>
                <a:cs typeface="Arial" panose="020B0604020202020204" pitchFamily="34" charset="0"/>
              </a:rPr>
              <a:t>Water </a:t>
            </a:r>
          </a:p>
        </p:txBody>
      </p:sp>
      <p:pic>
        <p:nvPicPr>
          <p:cNvPr id="6" name="Picture 5">
            <a:extLst>
              <a:ext uri="{FF2B5EF4-FFF2-40B4-BE49-F238E27FC236}">
                <a16:creationId xmlns:a16="http://schemas.microsoft.com/office/drawing/2014/main" id="{D70017D9-866E-41EF-948F-49AA08454DE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13118" y="1283127"/>
            <a:ext cx="3386798" cy="2258968"/>
          </a:xfrm>
          <a:prstGeom prst="rect">
            <a:avLst/>
          </a:prstGeom>
        </p:spPr>
      </p:pic>
      <p:pic>
        <p:nvPicPr>
          <p:cNvPr id="9" name="Picture 8">
            <a:extLst>
              <a:ext uri="{FF2B5EF4-FFF2-40B4-BE49-F238E27FC236}">
                <a16:creationId xmlns:a16="http://schemas.microsoft.com/office/drawing/2014/main" id="{6EAEDB0F-65CC-48A0-8649-2210A296FE3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13118" y="4304712"/>
            <a:ext cx="3386798" cy="2257865"/>
          </a:xfrm>
          <a:prstGeom prst="rect">
            <a:avLst/>
          </a:prstGeom>
        </p:spPr>
      </p:pic>
      <p:pic>
        <p:nvPicPr>
          <p:cNvPr id="12" name="Picture 11">
            <a:extLst>
              <a:ext uri="{FF2B5EF4-FFF2-40B4-BE49-F238E27FC236}">
                <a16:creationId xmlns:a16="http://schemas.microsoft.com/office/drawing/2014/main" id="{E0BF0573-8884-49CA-97AC-8212062B5675}"/>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401150" y="2830573"/>
            <a:ext cx="3389699" cy="2258968"/>
          </a:xfrm>
          <a:prstGeom prst="rect">
            <a:avLst/>
          </a:prstGeom>
        </p:spPr>
      </p:pic>
      <p:pic>
        <p:nvPicPr>
          <p:cNvPr id="15" name="Picture 14">
            <a:extLst>
              <a:ext uri="{FF2B5EF4-FFF2-40B4-BE49-F238E27FC236}">
                <a16:creationId xmlns:a16="http://schemas.microsoft.com/office/drawing/2014/main" id="{8CA79888-A36B-4D92-87E0-295A243316E2}"/>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8441784" y="1283127"/>
            <a:ext cx="3386798" cy="2244983"/>
          </a:xfrm>
          <a:prstGeom prst="rect">
            <a:avLst/>
          </a:prstGeom>
        </p:spPr>
      </p:pic>
      <p:pic>
        <p:nvPicPr>
          <p:cNvPr id="21" name="Picture 20">
            <a:extLst>
              <a:ext uri="{FF2B5EF4-FFF2-40B4-BE49-F238E27FC236}">
                <a16:creationId xmlns:a16="http://schemas.microsoft.com/office/drawing/2014/main" id="{BA22AA1F-972F-41B6-8152-B125A5554F0D}"/>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8418907" y="4304712"/>
            <a:ext cx="3386798" cy="2252221"/>
          </a:xfrm>
          <a:prstGeom prst="rect">
            <a:avLst/>
          </a:prstGeom>
        </p:spPr>
      </p:pic>
    </p:spTree>
    <p:extLst>
      <p:ext uri="{BB962C8B-B14F-4D97-AF65-F5344CB8AC3E}">
        <p14:creationId xmlns:p14="http://schemas.microsoft.com/office/powerpoint/2010/main" val="13171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7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75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75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75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75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75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75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75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75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92703-1025-4F91-BB51-69E99CA6A143}"/>
              </a:ext>
            </a:extLst>
          </p:cNvPr>
          <p:cNvSpPr>
            <a:spLocks noGrp="1"/>
          </p:cNvSpPr>
          <p:nvPr>
            <p:ph type="title"/>
          </p:nvPr>
        </p:nvSpPr>
        <p:spPr>
          <a:xfrm>
            <a:off x="5171050" y="238516"/>
            <a:ext cx="1482969" cy="1325563"/>
          </a:xfrm>
        </p:spPr>
        <p:txBody>
          <a:bodyPr/>
          <a:lstStyle/>
          <a:p>
            <a:r>
              <a:rPr lang="en-US" b="1" dirty="0">
                <a:latin typeface="Arial" panose="020B0604020202020204" pitchFamily="34" charset="0"/>
                <a:cs typeface="Arial" panose="020B0604020202020204" pitchFamily="34" charset="0"/>
              </a:rPr>
              <a:t>Air</a:t>
            </a:r>
          </a:p>
        </p:txBody>
      </p:sp>
      <p:pic>
        <p:nvPicPr>
          <p:cNvPr id="5" name="Picture 4">
            <a:extLst>
              <a:ext uri="{FF2B5EF4-FFF2-40B4-BE49-F238E27FC236}">
                <a16:creationId xmlns:a16="http://schemas.microsoft.com/office/drawing/2014/main" id="{240DB603-1366-40FC-A167-76DEC9222F0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59899" y="1361708"/>
            <a:ext cx="4020064" cy="2353640"/>
          </a:xfrm>
          <a:prstGeom prst="rect">
            <a:avLst/>
          </a:prstGeom>
        </p:spPr>
      </p:pic>
      <p:pic>
        <p:nvPicPr>
          <p:cNvPr id="8" name="Picture 7">
            <a:extLst>
              <a:ext uri="{FF2B5EF4-FFF2-40B4-BE49-F238E27FC236}">
                <a16:creationId xmlns:a16="http://schemas.microsoft.com/office/drawing/2014/main" id="{855B4F67-6239-48A4-A5FD-618185191F6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11835" y="4005774"/>
            <a:ext cx="4068128" cy="2609557"/>
          </a:xfrm>
          <a:prstGeom prst="rect">
            <a:avLst/>
          </a:prstGeom>
        </p:spPr>
      </p:pic>
      <p:pic>
        <p:nvPicPr>
          <p:cNvPr id="11" name="Picture 10">
            <a:extLst>
              <a:ext uri="{FF2B5EF4-FFF2-40B4-BE49-F238E27FC236}">
                <a16:creationId xmlns:a16="http://schemas.microsoft.com/office/drawing/2014/main" id="{43270B87-1557-4A24-B71F-17752F29DC6D}"/>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654019" y="1262546"/>
            <a:ext cx="4375051" cy="2452802"/>
          </a:xfrm>
          <a:prstGeom prst="rect">
            <a:avLst/>
          </a:prstGeom>
        </p:spPr>
      </p:pic>
      <p:pic>
        <p:nvPicPr>
          <p:cNvPr id="14" name="Picture 13">
            <a:extLst>
              <a:ext uri="{FF2B5EF4-FFF2-40B4-BE49-F238E27FC236}">
                <a16:creationId xmlns:a16="http://schemas.microsoft.com/office/drawing/2014/main" id="{CFC9C258-6D4A-4F40-93CF-DACD87235EE3}"/>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6654019" y="3976120"/>
            <a:ext cx="4136872" cy="2881880"/>
          </a:xfrm>
          <a:prstGeom prst="rect">
            <a:avLst/>
          </a:prstGeom>
        </p:spPr>
      </p:pic>
    </p:spTree>
    <p:extLst>
      <p:ext uri="{BB962C8B-B14F-4D97-AF65-F5344CB8AC3E}">
        <p14:creationId xmlns:p14="http://schemas.microsoft.com/office/powerpoint/2010/main" val="393281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75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75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75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75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75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75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75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75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TotalTime>
  <Words>400</Words>
  <Application>Microsoft Office PowerPoint</Application>
  <PresentationFormat>Widescreen</PresentationFormat>
  <Paragraphs>41</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Arial Narrow</vt:lpstr>
      <vt:lpstr>Calibri</vt:lpstr>
      <vt:lpstr>Calibri Light</vt:lpstr>
      <vt:lpstr>Office Theme</vt:lpstr>
      <vt:lpstr> Lesson: Allah is the Creator of the Universe</vt:lpstr>
      <vt:lpstr>Natural and Man-made things</vt:lpstr>
      <vt:lpstr> Why are man-made things made?</vt:lpstr>
      <vt:lpstr>Surah # 15</vt:lpstr>
      <vt:lpstr>Surah # 2 </vt:lpstr>
      <vt:lpstr>Buoyancy </vt:lpstr>
      <vt:lpstr>Earth (land, water, air, fire)</vt:lpstr>
      <vt:lpstr>Water </vt:lpstr>
      <vt:lpstr>Air</vt:lpstr>
      <vt:lpstr>Fire  </vt:lpstr>
      <vt:lpstr>Clouds </vt:lpstr>
      <vt:lpstr>CHANGE OF DAY AND NIGHT:  (humans, plants, animals) </vt:lpstr>
      <vt:lpstr>BUOYANCY: ability to float </vt:lpstr>
      <vt:lpstr>To conclude: </vt:lpstr>
      <vt:lpstr>HOMEWORK:  1. Find three ayahs from the Quran beginning with “Among His signs”  Mention name of surah, ayah number and English translation of  the ayah.   2. Which is surah number 59? It has few of Allah’s attributes (qualities).  Example: Al-Baari: the Inventor; the Originator  Other than this, write three other attributes along with their  meaning.   3. Every hardship brings a blessing. Elaborate the statement with an  example related to our topic.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Grade Seven  Lesson: Allah is the Creator of this Universe</dc:title>
  <dc:creator>AbEeR aKa GuMbY ...</dc:creator>
  <cp:lastModifiedBy>AbEeR aKa GuMbY ...</cp:lastModifiedBy>
  <cp:revision>20</cp:revision>
  <dcterms:created xsi:type="dcterms:W3CDTF">2020-06-22T13:19:20Z</dcterms:created>
  <dcterms:modified xsi:type="dcterms:W3CDTF">2020-07-03T09:58:07Z</dcterms:modified>
</cp:coreProperties>
</file>