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4"/>
  </p:sldMasterIdLst>
  <p:notesMasterIdLst>
    <p:notesMasterId r:id="rId21"/>
  </p:notesMasterIdLst>
  <p:sldIdLst>
    <p:sldId id="256" r:id="rId5"/>
    <p:sldId id="259" r:id="rId6"/>
    <p:sldId id="314" r:id="rId7"/>
    <p:sldId id="258" r:id="rId8"/>
    <p:sldId id="261" r:id="rId9"/>
    <p:sldId id="318" r:id="rId10"/>
    <p:sldId id="257" r:id="rId11"/>
    <p:sldId id="319" r:id="rId12"/>
    <p:sldId id="315" r:id="rId13"/>
    <p:sldId id="316" r:id="rId14"/>
    <p:sldId id="317" r:id="rId15"/>
    <p:sldId id="312" r:id="rId16"/>
    <p:sldId id="311" r:id="rId17"/>
    <p:sldId id="262" r:id="rId18"/>
    <p:sldId id="308" r:id="rId19"/>
    <p:sldId id="27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81E1A-1800-8F89-28E7-1EDF77269304}" v="130" dt="2021-02-26T12:10:24.757"/>
    <p1510:client id="{FA05AF9F-5044-B000-CD3A-0EDAF6690146}" v="12" dt="2021-02-26T12:13:57.173"/>
  </p1510:revLst>
</p1510:revInfo>
</file>

<file path=ppt/tableStyles.xml><?xml version="1.0" encoding="utf-8"?>
<a:tblStyleLst xmlns:a="http://schemas.openxmlformats.org/drawingml/2006/main" def="{90651C3A-4460-11DB-9652-00E08161165F}">
  <a:tblStyle styleId="{2459E778-78A4-4E31-BEBA-BF38DA0F66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eeda Virani" userId="S::sajeedav@world-federation.org::20a3e56f-e822-43eb-a90b-be68ee27a775" providerId="AD" clId="Web-{EA081E1A-1800-8F89-28E7-1EDF77269304}"/>
    <pc:docChg chg="modSld">
      <pc:chgData name="Sajeeda Virani" userId="S::sajeedav@world-federation.org::20a3e56f-e822-43eb-a90b-be68ee27a775" providerId="AD" clId="Web-{EA081E1A-1800-8F89-28E7-1EDF77269304}" dt="2021-02-26T12:10:20.273" v="115" actId="20577"/>
      <pc:docMkLst>
        <pc:docMk/>
      </pc:docMkLst>
      <pc:sldChg chg="modSp">
        <pc:chgData name="Sajeeda Virani" userId="S::sajeedav@world-federation.org::20a3e56f-e822-43eb-a90b-be68ee27a775" providerId="AD" clId="Web-{EA081E1A-1800-8F89-28E7-1EDF77269304}" dt="2021-02-26T12:06:08.158" v="79" actId="20577"/>
        <pc:sldMkLst>
          <pc:docMk/>
          <pc:sldMk cId="0" sldId="258"/>
        </pc:sldMkLst>
        <pc:spChg chg="mod">
          <ac:chgData name="Sajeeda Virani" userId="S::sajeedav@world-federation.org::20a3e56f-e822-43eb-a90b-be68ee27a775" providerId="AD" clId="Web-{EA081E1A-1800-8F89-28E7-1EDF77269304}" dt="2021-02-26T12:06:08.158" v="79" actId="20577"/>
          <ac:spMkLst>
            <pc:docMk/>
            <pc:sldMk cId="0" sldId="258"/>
            <ac:spMk id="727" creationId="{00000000-0000-0000-0000-000000000000}"/>
          </ac:spMkLst>
        </pc:spChg>
      </pc:sldChg>
      <pc:sldChg chg="addSp delSp modSp">
        <pc:chgData name="Sajeeda Virani" userId="S::sajeedav@world-federation.org::20a3e56f-e822-43eb-a90b-be68ee27a775" providerId="AD" clId="Web-{EA081E1A-1800-8F89-28E7-1EDF77269304}" dt="2021-02-26T12:06:32.580" v="89" actId="20577"/>
        <pc:sldMkLst>
          <pc:docMk/>
          <pc:sldMk cId="0" sldId="261"/>
        </pc:sldMkLst>
        <pc:spChg chg="add del mod">
          <ac:chgData name="Sajeeda Virani" userId="S::sajeedav@world-federation.org::20a3e56f-e822-43eb-a90b-be68ee27a775" providerId="AD" clId="Web-{EA081E1A-1800-8F89-28E7-1EDF77269304}" dt="2021-02-26T12:06:20.892" v="85"/>
          <ac:spMkLst>
            <pc:docMk/>
            <pc:sldMk cId="0" sldId="261"/>
            <ac:spMk id="3" creationId="{800B4CF2-5732-49F7-B0BE-0619E67292FA}"/>
          </ac:spMkLst>
        </pc:spChg>
        <pc:spChg chg="mod">
          <ac:chgData name="Sajeeda Virani" userId="S::sajeedav@world-federation.org::20a3e56f-e822-43eb-a90b-be68ee27a775" providerId="AD" clId="Web-{EA081E1A-1800-8F89-28E7-1EDF77269304}" dt="2021-02-26T12:06:18.299" v="83" actId="20577"/>
          <ac:spMkLst>
            <pc:docMk/>
            <pc:sldMk cId="0" sldId="261"/>
            <ac:spMk id="1000" creationId="{00000000-0000-0000-0000-000000000000}"/>
          </ac:spMkLst>
        </pc:spChg>
        <pc:spChg chg="add del mod">
          <ac:chgData name="Sajeeda Virani" userId="S::sajeedav@world-federation.org::20a3e56f-e822-43eb-a90b-be68ee27a775" providerId="AD" clId="Web-{EA081E1A-1800-8F89-28E7-1EDF77269304}" dt="2021-02-26T12:06:32.580" v="89" actId="20577"/>
          <ac:spMkLst>
            <pc:docMk/>
            <pc:sldMk cId="0" sldId="261"/>
            <ac:spMk id="1002" creationId="{00000000-0000-0000-0000-000000000000}"/>
          </ac:spMkLst>
        </pc:spChg>
      </pc:sldChg>
      <pc:sldChg chg="addSp delSp modSp">
        <pc:chgData name="Sajeeda Virani" userId="S::sajeedav@world-federation.org::20a3e56f-e822-43eb-a90b-be68ee27a775" providerId="AD" clId="Web-{EA081E1A-1800-8F89-28E7-1EDF77269304}" dt="2021-02-26T12:05:30.891" v="69" actId="1076"/>
        <pc:sldMkLst>
          <pc:docMk/>
          <pc:sldMk cId="0" sldId="314"/>
        </pc:sldMkLst>
        <pc:spChg chg="mod">
          <ac:chgData name="Sajeeda Virani" userId="S::sajeedav@world-federation.org::20a3e56f-e822-43eb-a90b-be68ee27a775" providerId="AD" clId="Web-{EA081E1A-1800-8F89-28E7-1EDF77269304}" dt="2021-02-26T12:02:32.246" v="51" actId="1076"/>
          <ac:spMkLst>
            <pc:docMk/>
            <pc:sldMk cId="0" sldId="314"/>
            <ac:spMk id="2" creationId="{00000000-0000-0000-0000-000000000000}"/>
          </ac:spMkLst>
        </pc:spChg>
        <pc:spChg chg="mod">
          <ac:chgData name="Sajeeda Virani" userId="S::sajeedav@world-federation.org::20a3e56f-e822-43eb-a90b-be68ee27a775" providerId="AD" clId="Web-{EA081E1A-1800-8F89-28E7-1EDF77269304}" dt="2021-02-26T12:05:27.188" v="68" actId="14100"/>
          <ac:spMkLst>
            <pc:docMk/>
            <pc:sldMk cId="0" sldId="314"/>
            <ac:spMk id="3" creationId="{00000000-0000-0000-0000-000000000000}"/>
          </ac:spMkLst>
        </pc:spChg>
        <pc:picChg chg="add mod modCrop">
          <ac:chgData name="Sajeeda Virani" userId="S::sajeedav@world-federation.org::20a3e56f-e822-43eb-a90b-be68ee27a775" providerId="AD" clId="Web-{EA081E1A-1800-8F89-28E7-1EDF77269304}" dt="2021-02-26T12:05:30.891" v="69" actId="1076"/>
          <ac:picMkLst>
            <pc:docMk/>
            <pc:sldMk cId="0" sldId="314"/>
            <ac:picMk id="4" creationId="{70338175-D40E-4B91-B40C-4ED9095F9E2B}"/>
          </ac:picMkLst>
        </pc:picChg>
        <pc:picChg chg="del mod">
          <ac:chgData name="Sajeeda Virani" userId="S::sajeedav@world-federation.org::20a3e56f-e822-43eb-a90b-be68ee27a775" providerId="AD" clId="Web-{EA081E1A-1800-8F89-28E7-1EDF77269304}" dt="2021-02-26T12:02:20.574" v="48"/>
          <ac:picMkLst>
            <pc:docMk/>
            <pc:sldMk cId="0" sldId="314"/>
            <ac:picMk id="1027" creationId="{00000000-0000-0000-0000-000000000000}"/>
          </ac:picMkLst>
        </pc:picChg>
      </pc:sldChg>
      <pc:sldChg chg="modSp">
        <pc:chgData name="Sajeeda Virani" userId="S::sajeedav@world-federation.org::20a3e56f-e822-43eb-a90b-be68ee27a775" providerId="AD" clId="Web-{EA081E1A-1800-8F89-28E7-1EDF77269304}" dt="2021-02-26T12:08:57.568" v="94" actId="20577"/>
        <pc:sldMkLst>
          <pc:docMk/>
          <pc:sldMk cId="0" sldId="315"/>
        </pc:sldMkLst>
        <pc:spChg chg="mod">
          <ac:chgData name="Sajeeda Virani" userId="S::sajeedav@world-federation.org::20a3e56f-e822-43eb-a90b-be68ee27a775" providerId="AD" clId="Web-{EA081E1A-1800-8F89-28E7-1EDF77269304}" dt="2021-02-26T12:08:57.568" v="94" actId="20577"/>
          <ac:spMkLst>
            <pc:docMk/>
            <pc:sldMk cId="0" sldId="315"/>
            <ac:spMk id="2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EA081E1A-1800-8F89-28E7-1EDF77269304}" dt="2021-02-26T12:09:18.443" v="100" actId="14100"/>
        <pc:sldMkLst>
          <pc:docMk/>
          <pc:sldMk cId="0" sldId="316"/>
        </pc:sldMkLst>
        <pc:spChg chg="mod">
          <ac:chgData name="Sajeeda Virani" userId="S::sajeedav@world-federation.org::20a3e56f-e822-43eb-a90b-be68ee27a775" providerId="AD" clId="Web-{EA081E1A-1800-8F89-28E7-1EDF77269304}" dt="2021-02-26T12:09:18.443" v="100" actId="14100"/>
          <ac:spMkLst>
            <pc:docMk/>
            <pc:sldMk cId="0" sldId="316"/>
            <ac:spMk id="2" creationId="{00000000-0000-0000-0000-000000000000}"/>
          </ac:spMkLst>
        </pc:spChg>
        <pc:spChg chg="mod">
          <ac:chgData name="Sajeeda Virani" userId="S::sajeedav@world-federation.org::20a3e56f-e822-43eb-a90b-be68ee27a775" providerId="AD" clId="Web-{EA081E1A-1800-8F89-28E7-1EDF77269304}" dt="2021-02-26T12:09:13.850" v="97" actId="20577"/>
          <ac:spMkLst>
            <pc:docMk/>
            <pc:sldMk cId="0" sldId="316"/>
            <ac:spMk id="3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EA081E1A-1800-8F89-28E7-1EDF77269304}" dt="2021-02-26T12:10:20.273" v="115" actId="20577"/>
        <pc:sldMkLst>
          <pc:docMk/>
          <pc:sldMk cId="0" sldId="317"/>
        </pc:sldMkLst>
        <pc:spChg chg="mod">
          <ac:chgData name="Sajeeda Virani" userId="S::sajeedav@world-federation.org::20a3e56f-e822-43eb-a90b-be68ee27a775" providerId="AD" clId="Web-{EA081E1A-1800-8F89-28E7-1EDF77269304}" dt="2021-02-26T12:10:20.273" v="115" actId="20577"/>
          <ac:spMkLst>
            <pc:docMk/>
            <pc:sldMk cId="0" sldId="317"/>
            <ac:spMk id="2" creationId="{00000000-0000-0000-0000-000000000000}"/>
          </ac:spMkLst>
        </pc:spChg>
        <pc:spChg chg="mod">
          <ac:chgData name="Sajeeda Virani" userId="S::sajeedav@world-federation.org::20a3e56f-e822-43eb-a90b-be68ee27a775" providerId="AD" clId="Web-{EA081E1A-1800-8F89-28E7-1EDF77269304}" dt="2021-02-26T12:10:14.070" v="113" actId="20577"/>
          <ac:spMkLst>
            <pc:docMk/>
            <pc:sldMk cId="0" sldId="317"/>
            <ac:spMk id="3" creationId="{00000000-0000-0000-0000-000000000000}"/>
          </ac:spMkLst>
        </pc:spChg>
      </pc:sldChg>
      <pc:sldChg chg="delSp">
        <pc:chgData name="Sajeeda Virani" userId="S::sajeedav@world-federation.org::20a3e56f-e822-43eb-a90b-be68ee27a775" providerId="AD" clId="Web-{EA081E1A-1800-8F89-28E7-1EDF77269304}" dt="2021-02-26T12:06:45.393" v="93"/>
        <pc:sldMkLst>
          <pc:docMk/>
          <pc:sldMk cId="0" sldId="318"/>
        </pc:sldMkLst>
        <pc:spChg chg="del">
          <ac:chgData name="Sajeeda Virani" userId="S::sajeedav@world-federation.org::20a3e56f-e822-43eb-a90b-be68ee27a775" providerId="AD" clId="Web-{EA081E1A-1800-8F89-28E7-1EDF77269304}" dt="2021-02-26T12:06:40.502" v="91"/>
          <ac:spMkLst>
            <pc:docMk/>
            <pc:sldMk cId="0" sldId="318"/>
            <ac:spMk id="2" creationId="{00000000-0000-0000-0000-000000000000}"/>
          </ac:spMkLst>
        </pc:spChg>
        <pc:spChg chg="del">
          <ac:chgData name="Sajeeda Virani" userId="S::sajeedav@world-federation.org::20a3e56f-e822-43eb-a90b-be68ee27a775" providerId="AD" clId="Web-{EA081E1A-1800-8F89-28E7-1EDF77269304}" dt="2021-02-26T12:06:38.315" v="90"/>
          <ac:spMkLst>
            <pc:docMk/>
            <pc:sldMk cId="0" sldId="318"/>
            <ac:spMk id="3" creationId="{00000000-0000-0000-0000-000000000000}"/>
          </ac:spMkLst>
        </pc:spChg>
        <pc:spChg chg="del">
          <ac:chgData name="Sajeeda Virani" userId="S::sajeedav@world-federation.org::20a3e56f-e822-43eb-a90b-be68ee27a775" providerId="AD" clId="Web-{EA081E1A-1800-8F89-28E7-1EDF77269304}" dt="2021-02-26T12:06:45.393" v="93"/>
          <ac:spMkLst>
            <pc:docMk/>
            <pc:sldMk cId="0" sldId="318"/>
            <ac:spMk id="4" creationId="{00000000-0000-0000-0000-000000000000}"/>
          </ac:spMkLst>
        </pc:spChg>
        <pc:spChg chg="del">
          <ac:chgData name="Sajeeda Virani" userId="S::sajeedav@world-federation.org::20a3e56f-e822-43eb-a90b-be68ee27a775" providerId="AD" clId="Web-{EA081E1A-1800-8F89-28E7-1EDF77269304}" dt="2021-02-26T12:06:43.018" v="92"/>
          <ac:spMkLst>
            <pc:docMk/>
            <pc:sldMk cId="0" sldId="318"/>
            <ac:spMk id="5" creationId="{00000000-0000-0000-0000-000000000000}"/>
          </ac:spMkLst>
        </pc:spChg>
      </pc:sldChg>
    </pc:docChg>
  </pc:docChgLst>
  <pc:docChgLst>
    <pc:chgData name="Sajeeda Virani" userId="S::sajeedav@world-federation.org::20a3e56f-e822-43eb-a90b-be68ee27a775" providerId="AD" clId="Web-{FA05AF9F-5044-B000-CD3A-0EDAF6690146}"/>
    <pc:docChg chg="modSld">
      <pc:chgData name="Sajeeda Virani" userId="S::sajeedav@world-federation.org::20a3e56f-e822-43eb-a90b-be68ee27a775" providerId="AD" clId="Web-{FA05AF9F-5044-B000-CD3A-0EDAF6690146}" dt="2021-02-26T12:13:57.173" v="11" actId="1076"/>
      <pc:docMkLst>
        <pc:docMk/>
      </pc:docMkLst>
      <pc:sldChg chg="modSp">
        <pc:chgData name="Sajeeda Virani" userId="S::sajeedav@world-federation.org::20a3e56f-e822-43eb-a90b-be68ee27a775" providerId="AD" clId="Web-{FA05AF9F-5044-B000-CD3A-0EDAF6690146}" dt="2021-02-26T12:13:31.484" v="5" actId="20577"/>
        <pc:sldMkLst>
          <pc:docMk/>
          <pc:sldMk cId="0" sldId="261"/>
        </pc:sldMkLst>
        <pc:spChg chg="mod">
          <ac:chgData name="Sajeeda Virani" userId="S::sajeedav@world-federation.org::20a3e56f-e822-43eb-a90b-be68ee27a775" providerId="AD" clId="Web-{FA05AF9F-5044-B000-CD3A-0EDAF6690146}" dt="2021-02-26T12:13:31.484" v="5" actId="20577"/>
          <ac:spMkLst>
            <pc:docMk/>
            <pc:sldMk cId="0" sldId="261"/>
            <ac:spMk id="1003" creationId="{00000000-0000-0000-0000-000000000000}"/>
          </ac:spMkLst>
        </pc:spChg>
      </pc:sldChg>
      <pc:sldChg chg="delSp modSp">
        <pc:chgData name="Sajeeda Virani" userId="S::sajeedav@world-federation.org::20a3e56f-e822-43eb-a90b-be68ee27a775" providerId="AD" clId="Web-{FA05AF9F-5044-B000-CD3A-0EDAF6690146}" dt="2021-02-26T12:12:43.059" v="3" actId="1076"/>
        <pc:sldMkLst>
          <pc:docMk/>
          <pc:sldMk cId="3135133865" sldId="312"/>
        </pc:sldMkLst>
        <pc:spChg chg="mod">
          <ac:chgData name="Sajeeda Virani" userId="S::sajeedav@world-federation.org::20a3e56f-e822-43eb-a90b-be68ee27a775" providerId="AD" clId="Web-{FA05AF9F-5044-B000-CD3A-0EDAF6690146}" dt="2021-02-26T12:12:43.059" v="3" actId="1076"/>
          <ac:spMkLst>
            <pc:docMk/>
            <pc:sldMk cId="3135133865" sldId="312"/>
            <ac:spMk id="2651" creationId="{00000000-0000-0000-0000-000000000000}"/>
          </ac:spMkLst>
        </pc:spChg>
        <pc:picChg chg="del">
          <ac:chgData name="Sajeeda Virani" userId="S::sajeedav@world-federation.org::20a3e56f-e822-43eb-a90b-be68ee27a775" providerId="AD" clId="Web-{FA05AF9F-5044-B000-CD3A-0EDAF6690146}" dt="2021-02-26T12:12:03.323" v="0"/>
          <ac:picMkLst>
            <pc:docMk/>
            <pc:sldMk cId="3135133865" sldId="312"/>
            <ac:picMk id="2" creationId="{00000000-0000-0000-0000-000000000000}"/>
          </ac:picMkLst>
        </pc:picChg>
        <pc:picChg chg="del">
          <ac:chgData name="Sajeeda Virani" userId="S::sajeedav@world-federation.org::20a3e56f-e822-43eb-a90b-be68ee27a775" providerId="AD" clId="Web-{FA05AF9F-5044-B000-CD3A-0EDAF6690146}" dt="2021-02-26T12:12:06.917" v="1"/>
          <ac:picMkLst>
            <pc:docMk/>
            <pc:sldMk cId="3135133865" sldId="312"/>
            <ac:picMk id="2650" creationId="{00000000-0000-0000-0000-000000000000}"/>
          </ac:picMkLst>
        </pc:picChg>
      </pc:sldChg>
      <pc:sldChg chg="modSp">
        <pc:chgData name="Sajeeda Virani" userId="S::sajeedav@world-federation.org::20a3e56f-e822-43eb-a90b-be68ee27a775" providerId="AD" clId="Web-{FA05AF9F-5044-B000-CD3A-0EDAF6690146}" dt="2021-02-26T12:13:57.173" v="11" actId="1076"/>
        <pc:sldMkLst>
          <pc:docMk/>
          <pc:sldMk cId="0" sldId="315"/>
        </pc:sldMkLst>
        <pc:spChg chg="mod">
          <ac:chgData name="Sajeeda Virani" userId="S::sajeedav@world-federation.org::20a3e56f-e822-43eb-a90b-be68ee27a775" providerId="AD" clId="Web-{FA05AF9F-5044-B000-CD3A-0EDAF6690146}" dt="2021-02-26T12:13:53.188" v="9" actId="20577"/>
          <ac:spMkLst>
            <pc:docMk/>
            <pc:sldMk cId="0" sldId="315"/>
            <ac:spMk id="2" creationId="{00000000-0000-0000-0000-000000000000}"/>
          </ac:spMkLst>
        </pc:spChg>
        <pc:picChg chg="mod">
          <ac:chgData name="Sajeeda Virani" userId="S::sajeedav@world-federation.org::20a3e56f-e822-43eb-a90b-be68ee27a775" providerId="AD" clId="Web-{FA05AF9F-5044-B000-CD3A-0EDAF6690146}" dt="2021-02-26T12:13:57.173" v="11" actId="1076"/>
          <ac:picMkLst>
            <pc:docMk/>
            <pc:sldMk cId="0" sldId="315"/>
            <ac:picMk id="5" creationId="{00000000-0000-0000-0000-000000000000}"/>
          </ac:picMkLst>
        </pc:picChg>
        <pc:picChg chg="mod">
          <ac:chgData name="Sajeeda Virani" userId="S::sajeedav@world-federation.org::20a3e56f-e822-43eb-a90b-be68ee27a775" providerId="AD" clId="Web-{FA05AF9F-5044-B000-CD3A-0EDAF6690146}" dt="2021-02-26T12:13:54.766" v="10" actId="1076"/>
          <ac:picMkLst>
            <pc:docMk/>
            <pc:sldMk cId="0" sldId="315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634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8748dcdec7_2_2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8748dcdec7_2_2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748dcdec7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748dcdec7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Quizzez</a:t>
            </a:r>
            <a:r>
              <a:rPr lang="en-GB"/>
              <a:t> Slides – Open ended</a:t>
            </a:r>
            <a:r>
              <a:rPr lang="en-GB" baseline="0"/>
              <a:t> questions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them what do we HAVE to do </a:t>
            </a:r>
            <a:r>
              <a:rPr lang="en-GB" err="1"/>
              <a:t>wudhu</a:t>
            </a:r>
            <a:r>
              <a:rPr lang="en-GB"/>
              <a:t> for?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</a:t>
            </a:r>
            <a:r>
              <a:rPr lang="en-GB" baseline="0"/>
              <a:t> to them about </a:t>
            </a:r>
            <a:r>
              <a:rPr lang="en-GB" baseline="0" err="1"/>
              <a:t>Wajib</a:t>
            </a:r>
            <a:r>
              <a:rPr lang="en-GB" baseline="0"/>
              <a:t> and </a:t>
            </a:r>
            <a:r>
              <a:rPr lang="en-GB" baseline="0" err="1"/>
              <a:t>Mustahab</a:t>
            </a:r>
            <a:r>
              <a:rPr lang="en-GB" baseline="0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On </a:t>
            </a:r>
            <a:r>
              <a:rPr lang="en-GB" err="1"/>
              <a:t>quizzez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748dcdec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748dcdec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Games on </a:t>
            </a:r>
            <a:r>
              <a:rPr lang="en-GB" err="1"/>
              <a:t>Quizzez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8748dcdec7_2_2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8748dcdec7_2_2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8748dcdec7_2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8748dcdec7_2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24A8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CEF3EA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498387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498387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498387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5389702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5389710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5389702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498387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498387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498387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5389702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5389710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5389702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83463" y="101388"/>
            <a:ext cx="8814234" cy="4858050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1_1_2_1_1">
    <p:bg>
      <p:bgPr>
        <a:solidFill>
          <a:srgbClr val="CEF3EA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303" name="Google Shape;303;p1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1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5233225" y="2058000"/>
            <a:ext cx="29838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rgbClr val="CEF3EA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rgbClr val="CEF3E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920850" y="1221900"/>
            <a:ext cx="73014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346075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351625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655050" y="2686450"/>
            <a:ext cx="3571500" cy="13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923400" y="1170500"/>
            <a:ext cx="3648600" cy="28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800"/>
              <a:buFont typeface="Barlow"/>
              <a:buChar char="●"/>
              <a:defRPr sz="180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C51ED-F52D-437A-8601-0CDFADEC1C4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4130" y="72149"/>
            <a:ext cx="555140" cy="6110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3" r:id="rId12"/>
    <p:sldLayoutId id="2147483665" r:id="rId13"/>
    <p:sldLayoutId id="214748366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IkjBZUwvK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g6Bv1J3NJw&amp;feature=emb_logo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WUDHU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23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err="1"/>
              <a:t>A‘udhu</a:t>
            </a:r>
            <a:r>
              <a:rPr lang="en-IN"/>
              <a:t> </a:t>
            </a:r>
            <a:r>
              <a:rPr lang="en-IN" err="1"/>
              <a:t>billahi</a:t>
            </a:r>
            <a:r>
              <a:rPr lang="en-IN"/>
              <a:t> </a:t>
            </a:r>
            <a:r>
              <a:rPr lang="en-IN" err="1"/>
              <a:t>minash</a:t>
            </a:r>
            <a:r>
              <a:rPr lang="en-IN"/>
              <a:t> </a:t>
            </a:r>
            <a:r>
              <a:rPr lang="en-IN" err="1"/>
              <a:t>shaytanir</a:t>
            </a:r>
            <a:r>
              <a:rPr lang="en-IN"/>
              <a:t> </a:t>
            </a:r>
            <a:r>
              <a:rPr lang="en-IN" err="1"/>
              <a:t>rajim</a:t>
            </a:r>
            <a:r>
              <a:rPr lang="en-IN"/>
              <a:t> </a:t>
            </a:r>
            <a:r>
              <a:rPr lang="en-IN" err="1"/>
              <a:t>Bismillahir</a:t>
            </a:r>
            <a:r>
              <a:rPr lang="en-IN"/>
              <a:t> </a:t>
            </a:r>
            <a:r>
              <a:rPr lang="en-IN" err="1"/>
              <a:t>rahmanir</a:t>
            </a:r>
            <a:r>
              <a:rPr lang="en-IN"/>
              <a:t> </a:t>
            </a:r>
            <a:r>
              <a:rPr lang="en-IN" err="1"/>
              <a:t>rahim</a:t>
            </a:r>
            <a:r>
              <a:rPr lang="en-IN"/>
              <a:t> </a:t>
            </a:r>
            <a:r>
              <a:rPr lang="en-IN" err="1"/>
              <a:t>Allahumma</a:t>
            </a:r>
            <a:r>
              <a:rPr lang="en-IN"/>
              <a:t> </a:t>
            </a:r>
            <a:r>
              <a:rPr lang="en-IN" err="1"/>
              <a:t>salli</a:t>
            </a:r>
            <a:r>
              <a:rPr lang="en-IN"/>
              <a:t> </a:t>
            </a:r>
            <a:r>
              <a:rPr lang="en-IN" err="1"/>
              <a:t>ala</a:t>
            </a:r>
            <a:r>
              <a:rPr lang="en-IN"/>
              <a:t> </a:t>
            </a:r>
            <a:r>
              <a:rPr lang="en-IN" err="1"/>
              <a:t>muhammadin</a:t>
            </a:r>
            <a:r>
              <a:rPr lang="en-IN"/>
              <a:t> </a:t>
            </a:r>
            <a:r>
              <a:rPr lang="en-IN" err="1"/>
              <a:t>wa</a:t>
            </a:r>
            <a:r>
              <a:rPr lang="en-IN"/>
              <a:t> </a:t>
            </a:r>
            <a:r>
              <a:rPr lang="en-IN" err="1"/>
              <a:t>ali</a:t>
            </a:r>
            <a:r>
              <a:rPr lang="en-IN"/>
              <a:t> </a:t>
            </a:r>
            <a:r>
              <a:rPr lang="en-IN" err="1"/>
              <a:t>muhammad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7303" y="559837"/>
            <a:ext cx="7504947" cy="3860120"/>
          </a:xfrm>
        </p:spPr>
        <p:txBody>
          <a:bodyPr/>
          <a:lstStyle/>
          <a:p>
            <a:pPr>
              <a:buNone/>
            </a:pPr>
            <a:r>
              <a:rPr lang="en-GB" b="1">
                <a:solidFill>
                  <a:schemeClr val="bg1">
                    <a:lumMod val="10000"/>
                  </a:schemeClr>
                </a:solidFill>
              </a:rPr>
              <a:t>1. Washing Hands x2          2. Rinsing the Mouth x3                  3.Rinsing the nose x3</a:t>
            </a:r>
          </a:p>
          <a:p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3377" y="359229"/>
            <a:ext cx="6342600" cy="401216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10000"/>
                  </a:schemeClr>
                </a:solidFill>
              </a:rPr>
              <a:t>STEP 2   </a:t>
            </a:r>
            <a:r>
              <a:rPr lang="en-GB"/>
              <a:t>(</a:t>
            </a: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Mustahabb actions</a:t>
            </a:r>
            <a:r>
              <a:rPr lang="en-GB"/>
              <a:t>)</a:t>
            </a:r>
            <a:br>
              <a:rPr lang="en-GB"/>
            </a:b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01" y="1325336"/>
            <a:ext cx="2400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715" y="1227851"/>
            <a:ext cx="24479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155" y="1291804"/>
            <a:ext cx="2124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37">
            <a:off x="3650520" y="3599191"/>
            <a:ext cx="1536349" cy="14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37">
            <a:off x="1382470" y="3689849"/>
            <a:ext cx="1199565" cy="11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37">
            <a:off x="6799272" y="3779149"/>
            <a:ext cx="1313786" cy="127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802433"/>
            <a:ext cx="9144000" cy="4217436"/>
          </a:xfrm>
        </p:spPr>
        <p:txBody>
          <a:bodyPr/>
          <a:lstStyle/>
          <a:p>
            <a:pPr>
              <a:buNone/>
            </a:pPr>
            <a:endParaRPr lang="en-GB" b="1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 b="1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GB" b="1">
                <a:solidFill>
                  <a:schemeClr val="bg1">
                    <a:lumMod val="10000"/>
                  </a:schemeClr>
                </a:solidFill>
              </a:rPr>
              <a:t>1.Washing the face               2.Washing the arms         3. Masah of the head              3. Masah of the feet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441" y="404174"/>
            <a:ext cx="7826750" cy="273000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10000"/>
                  </a:schemeClr>
                </a:solidFill>
              </a:rPr>
              <a:t>STEP 3  </a:t>
            </a:r>
            <a:r>
              <a:rPr lang="en-GB">
                <a:solidFill>
                  <a:srgbClr val="00B0F0"/>
                </a:solidFill>
              </a:rPr>
              <a:t>(Wajib actions</a:t>
            </a:r>
            <a:r>
              <a:rPr lang="en-GB" b="1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72" y="1953207"/>
            <a:ext cx="2267339" cy="24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995" y="1950099"/>
            <a:ext cx="2120966" cy="24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911" y="1990725"/>
            <a:ext cx="1810138" cy="240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2645" y="1975757"/>
            <a:ext cx="2211355" cy="23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11">
            <a:off x="879931" y="4412553"/>
            <a:ext cx="694523" cy="6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500">
            <a:off x="3062237" y="4419148"/>
            <a:ext cx="776458" cy="7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101">
            <a:off x="5298278" y="4464285"/>
            <a:ext cx="861201" cy="6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165">
            <a:off x="7521715" y="4344899"/>
            <a:ext cx="754469" cy="7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Google Shape;2637;p54"/>
          <p:cNvGrpSpPr/>
          <p:nvPr/>
        </p:nvGrpSpPr>
        <p:grpSpPr>
          <a:xfrm>
            <a:off x="923391" y="1602100"/>
            <a:ext cx="3929889" cy="2976564"/>
            <a:chOff x="741941" y="1602100"/>
            <a:chExt cx="3929889" cy="2976564"/>
          </a:xfrm>
        </p:grpSpPr>
        <p:sp>
          <p:nvSpPr>
            <p:cNvPr id="2638" name="Google Shape;2638;p54"/>
            <p:cNvSpPr/>
            <p:nvPr/>
          </p:nvSpPr>
          <p:spPr>
            <a:xfrm>
              <a:off x="2509869" y="4168024"/>
              <a:ext cx="394033" cy="321293"/>
            </a:xfrm>
            <a:custGeom>
              <a:avLst/>
              <a:gdLst/>
              <a:ahLst/>
              <a:cxnLst/>
              <a:rect l="l" t="t" r="r" b="b"/>
              <a:pathLst>
                <a:path w="24604" h="20062" extrusionOk="0">
                  <a:moveTo>
                    <a:pt x="1335" y="0"/>
                  </a:moveTo>
                  <a:lnTo>
                    <a:pt x="0" y="20061"/>
                  </a:lnTo>
                  <a:lnTo>
                    <a:pt x="24603" y="20061"/>
                  </a:lnTo>
                  <a:lnTo>
                    <a:pt x="23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741941" y="1602100"/>
              <a:ext cx="3929889" cy="2587239"/>
            </a:xfrm>
            <a:custGeom>
              <a:avLst/>
              <a:gdLst/>
              <a:ahLst/>
              <a:cxnLst/>
              <a:rect l="l" t="t" r="r" b="b"/>
              <a:pathLst>
                <a:path w="245388" h="161551" extrusionOk="0">
                  <a:moveTo>
                    <a:pt x="10334" y="1"/>
                  </a:moveTo>
                  <a:cubicBezTo>
                    <a:pt x="4628" y="1"/>
                    <a:pt x="1" y="4628"/>
                    <a:pt x="1" y="10334"/>
                  </a:cubicBezTo>
                  <a:lnTo>
                    <a:pt x="1" y="151216"/>
                  </a:lnTo>
                  <a:cubicBezTo>
                    <a:pt x="1" y="156923"/>
                    <a:pt x="4628" y="161550"/>
                    <a:pt x="10334" y="161550"/>
                  </a:cubicBezTo>
                  <a:lnTo>
                    <a:pt x="235053" y="161550"/>
                  </a:lnTo>
                  <a:cubicBezTo>
                    <a:pt x="240760" y="161550"/>
                    <a:pt x="245387" y="156923"/>
                    <a:pt x="245387" y="151216"/>
                  </a:cubicBezTo>
                  <a:lnTo>
                    <a:pt x="245387" y="10334"/>
                  </a:lnTo>
                  <a:cubicBezTo>
                    <a:pt x="245387" y="4628"/>
                    <a:pt x="240760" y="1"/>
                    <a:pt x="235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857489" y="1717664"/>
              <a:ext cx="3698776" cy="2125126"/>
            </a:xfrm>
            <a:custGeom>
              <a:avLst/>
              <a:gdLst/>
              <a:ahLst/>
              <a:cxnLst/>
              <a:rect l="l" t="t" r="r" b="b"/>
              <a:pathLst>
                <a:path w="230957" h="132696" extrusionOk="0">
                  <a:moveTo>
                    <a:pt x="101" y="0"/>
                  </a:moveTo>
                  <a:cubicBezTo>
                    <a:pt x="44" y="0"/>
                    <a:pt x="1" y="43"/>
                    <a:pt x="1" y="100"/>
                  </a:cubicBezTo>
                  <a:lnTo>
                    <a:pt x="1" y="132593"/>
                  </a:lnTo>
                  <a:cubicBezTo>
                    <a:pt x="1" y="132649"/>
                    <a:pt x="44" y="132696"/>
                    <a:pt x="101" y="132696"/>
                  </a:cubicBezTo>
                  <a:lnTo>
                    <a:pt x="230857" y="132696"/>
                  </a:lnTo>
                  <a:cubicBezTo>
                    <a:pt x="230914" y="132696"/>
                    <a:pt x="230957" y="132649"/>
                    <a:pt x="230957" y="132593"/>
                  </a:cubicBezTo>
                  <a:lnTo>
                    <a:pt x="230957" y="100"/>
                  </a:lnTo>
                  <a:cubicBezTo>
                    <a:pt x="230957" y="43"/>
                    <a:pt x="230914" y="0"/>
                    <a:pt x="230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614511" y="3939466"/>
              <a:ext cx="184749" cy="184813"/>
            </a:xfrm>
            <a:custGeom>
              <a:avLst/>
              <a:gdLst/>
              <a:ahLst/>
              <a:cxnLst/>
              <a:rect l="l" t="t" r="r" b="b"/>
              <a:pathLst>
                <a:path w="11536" h="11540" extrusionOk="0">
                  <a:moveTo>
                    <a:pt x="5768" y="0"/>
                  </a:moveTo>
                  <a:cubicBezTo>
                    <a:pt x="2584" y="0"/>
                    <a:pt x="0" y="2584"/>
                    <a:pt x="0" y="5772"/>
                  </a:cubicBezTo>
                  <a:cubicBezTo>
                    <a:pt x="0" y="8956"/>
                    <a:pt x="2584" y="11540"/>
                    <a:pt x="5768" y="11540"/>
                  </a:cubicBezTo>
                  <a:cubicBezTo>
                    <a:pt x="8952" y="11540"/>
                    <a:pt x="11535" y="8956"/>
                    <a:pt x="11535" y="5772"/>
                  </a:cubicBezTo>
                  <a:cubicBezTo>
                    <a:pt x="11535" y="2584"/>
                    <a:pt x="8952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033150" y="4455205"/>
              <a:ext cx="1347454" cy="123460"/>
            </a:xfrm>
            <a:custGeom>
              <a:avLst/>
              <a:gdLst/>
              <a:ahLst/>
              <a:cxnLst/>
              <a:rect l="l" t="t" r="r" b="b"/>
              <a:pathLst>
                <a:path w="84137" h="7709" extrusionOk="0">
                  <a:moveTo>
                    <a:pt x="7709" y="0"/>
                  </a:moveTo>
                  <a:cubicBezTo>
                    <a:pt x="3451" y="0"/>
                    <a:pt x="1" y="3450"/>
                    <a:pt x="1" y="7708"/>
                  </a:cubicBezTo>
                  <a:lnTo>
                    <a:pt x="84137" y="7708"/>
                  </a:lnTo>
                  <a:cubicBezTo>
                    <a:pt x="84137" y="3450"/>
                    <a:pt x="80687" y="0"/>
                    <a:pt x="76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43" name="Google Shape;2643;p54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2644" name="Google Shape;2644;p5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646" name="Google Shape;2646;p5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7" name="Google Shape;2647;p5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8" name="Google Shape;2648;p5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9" name="Google Shape;2649;p54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TIME!!!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1" name="Google Shape;2651;p54"/>
          <p:cNvSpPr txBox="1">
            <a:spLocks noGrp="1"/>
          </p:cNvSpPr>
          <p:nvPr>
            <p:ph type="body" idx="4294967295"/>
          </p:nvPr>
        </p:nvSpPr>
        <p:spPr>
          <a:xfrm>
            <a:off x="1285546" y="1603593"/>
            <a:ext cx="3538385" cy="1418707"/>
          </a:xfrm>
          <a:prstGeom prst="rect">
            <a:avLst/>
          </a:prstGeom>
        </p:spPr>
        <p:txBody>
          <a:bodyPr spcFirstLastPara="1" wrap="square" lIns="91425" tIns="198000" rIns="91425" bIns="0" anchor="b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IN">
                <a:hlinkClick r:id="rId3"/>
              </a:rPr>
              <a:t>https://youtu.be/EIkjBZUwvKA</a:t>
            </a:r>
            <a:endParaRPr/>
          </a:p>
        </p:txBody>
      </p:sp>
      <p:grpSp>
        <p:nvGrpSpPr>
          <p:cNvPr id="2652" name="Google Shape;2652;p54"/>
          <p:cNvGrpSpPr/>
          <p:nvPr/>
        </p:nvGrpSpPr>
        <p:grpSpPr>
          <a:xfrm rot="1321809" flipH="1">
            <a:off x="6225363" y="1781637"/>
            <a:ext cx="524333" cy="720610"/>
            <a:chOff x="1322550" y="2267825"/>
            <a:chExt cx="524325" cy="720600"/>
          </a:xfrm>
        </p:grpSpPr>
        <p:sp>
          <p:nvSpPr>
            <p:cNvPr id="2653" name="Google Shape;2653;p54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64" name="Google Shape;2664;p54"/>
          <p:cNvGrpSpPr/>
          <p:nvPr/>
        </p:nvGrpSpPr>
        <p:grpSpPr>
          <a:xfrm rot="-899867">
            <a:off x="283909" y="3465216"/>
            <a:ext cx="192518" cy="288307"/>
            <a:chOff x="1459800" y="1512500"/>
            <a:chExt cx="131625" cy="197100"/>
          </a:xfrm>
        </p:grpSpPr>
        <p:sp>
          <p:nvSpPr>
            <p:cNvPr id="2665" name="Google Shape;2665;p5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69" name="Google Shape;2669;p54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670" name="Google Shape;2670;p5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72" name="Google Shape;2672;p54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673" name="Google Shape;2673;p5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513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40"/>
          <p:cNvSpPr/>
          <p:nvPr/>
        </p:nvSpPr>
        <p:spPr>
          <a:xfrm rot="-5400000" flipH="1">
            <a:off x="1056975" y="495075"/>
            <a:ext cx="3219600" cy="4153500"/>
          </a:xfrm>
          <a:prstGeom prst="wedgeRectCallout">
            <a:avLst>
              <a:gd name="adj1" fmla="val 22778"/>
              <a:gd name="adj2" fmla="val 6146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4" name="Google Shape;1984;p40"/>
          <p:cNvSpPr txBox="1">
            <a:spLocks noGrp="1"/>
          </p:cNvSpPr>
          <p:nvPr>
            <p:ph type="title"/>
          </p:nvPr>
        </p:nvSpPr>
        <p:spPr>
          <a:xfrm>
            <a:off x="1152000" y="1475850"/>
            <a:ext cx="2990100" cy="22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 TIME!!!!</a:t>
            </a:r>
            <a:endParaRPr/>
          </a:p>
        </p:txBody>
      </p:sp>
      <p:grpSp>
        <p:nvGrpSpPr>
          <p:cNvPr id="1985" name="Google Shape;1985;p40"/>
          <p:cNvGrpSpPr/>
          <p:nvPr/>
        </p:nvGrpSpPr>
        <p:grpSpPr>
          <a:xfrm rot="488086">
            <a:off x="5708365" y="1745153"/>
            <a:ext cx="2294403" cy="2390774"/>
            <a:chOff x="5289326" y="1199984"/>
            <a:chExt cx="2637386" cy="2748163"/>
          </a:xfrm>
        </p:grpSpPr>
        <p:sp>
          <p:nvSpPr>
            <p:cNvPr id="1986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99" name="Google Shape;1999;p40"/>
          <p:cNvSpPr/>
          <p:nvPr/>
        </p:nvSpPr>
        <p:spPr>
          <a:xfrm flipH="1">
            <a:off x="1056205" y="36837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00" name="Google Shape;2000;p40"/>
          <p:cNvGrpSpPr/>
          <p:nvPr/>
        </p:nvGrpSpPr>
        <p:grpSpPr>
          <a:xfrm rot="236343">
            <a:off x="346385" y="3276636"/>
            <a:ext cx="764399" cy="450661"/>
            <a:chOff x="1963425" y="418250"/>
            <a:chExt cx="2160932" cy="1380257"/>
          </a:xfrm>
        </p:grpSpPr>
        <p:sp>
          <p:nvSpPr>
            <p:cNvPr id="2001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 rot="281879" flipH="1">
            <a:off x="7130398" y="854021"/>
            <a:ext cx="524304" cy="720571"/>
            <a:chOff x="1322550" y="2267825"/>
            <a:chExt cx="524325" cy="720600"/>
          </a:xfrm>
        </p:grpSpPr>
        <p:sp>
          <p:nvSpPr>
            <p:cNvPr id="2011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22" name="Google Shape;2022;p40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023" name="Google Shape;2023;p40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25" name="Google Shape;2025;p40"/>
          <p:cNvGrpSpPr/>
          <p:nvPr/>
        </p:nvGrpSpPr>
        <p:grpSpPr>
          <a:xfrm>
            <a:off x="883181" y="607643"/>
            <a:ext cx="623101" cy="503533"/>
            <a:chOff x="2977700" y="3322575"/>
            <a:chExt cx="833803" cy="777898"/>
          </a:xfrm>
        </p:grpSpPr>
        <p:sp>
          <p:nvSpPr>
            <p:cNvPr id="2026" name="Google Shape;2026;p4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35" name="Google Shape;2035;p40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036" name="Google Shape;2036;p40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131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051" name="Google Shape;1051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6" name="Google Shape;1056;p29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SENTENCES</a:t>
            </a: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>
            <a:off x="923400" y="1852075"/>
            <a:ext cx="7298860" cy="599400"/>
            <a:chOff x="923400" y="408925"/>
            <a:chExt cx="7298860" cy="599400"/>
          </a:xfrm>
        </p:grpSpPr>
        <p:sp>
          <p:nvSpPr>
            <p:cNvPr id="1058" name="Google Shape;1058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0" name="Google Shape;1060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3" name="Google Shape;1063;p29"/>
          <p:cNvGrpSpPr/>
          <p:nvPr/>
        </p:nvGrpSpPr>
        <p:grpSpPr>
          <a:xfrm>
            <a:off x="923400" y="2530113"/>
            <a:ext cx="7298860" cy="599400"/>
            <a:chOff x="923400" y="408925"/>
            <a:chExt cx="7298860" cy="599400"/>
          </a:xfrm>
        </p:grpSpPr>
        <p:sp>
          <p:nvSpPr>
            <p:cNvPr id="1064" name="Google Shape;1064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6" name="Google Shape;1066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9" name="Google Shape;1069;p29"/>
          <p:cNvGrpSpPr/>
          <p:nvPr/>
        </p:nvGrpSpPr>
        <p:grpSpPr>
          <a:xfrm>
            <a:off x="923400" y="3208150"/>
            <a:ext cx="7298860" cy="599400"/>
            <a:chOff x="923400" y="408925"/>
            <a:chExt cx="7298860" cy="599400"/>
          </a:xfrm>
        </p:grpSpPr>
        <p:sp>
          <p:nvSpPr>
            <p:cNvPr id="1070" name="Google Shape;1070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2" name="Google Shape;1072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75" name="Google Shape;1075;p29"/>
          <p:cNvGrpSpPr/>
          <p:nvPr/>
        </p:nvGrpSpPr>
        <p:grpSpPr>
          <a:xfrm>
            <a:off x="923400" y="3886188"/>
            <a:ext cx="7298860" cy="599400"/>
            <a:chOff x="923400" y="408925"/>
            <a:chExt cx="7298860" cy="599400"/>
          </a:xfrm>
        </p:grpSpPr>
        <p:sp>
          <p:nvSpPr>
            <p:cNvPr id="1076" name="Google Shape;1076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8" name="Google Shape;1078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1" name="Google Shape;1081;p29"/>
          <p:cNvSpPr txBox="1">
            <a:spLocks noGrp="1"/>
          </p:cNvSpPr>
          <p:nvPr>
            <p:ph type="body" idx="4294967295"/>
          </p:nvPr>
        </p:nvSpPr>
        <p:spPr>
          <a:xfrm>
            <a:off x="1723175" y="1130500"/>
            <a:ext cx="5729400" cy="5994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Write a sentence that includes the following word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2" name="Google Shape;1082;p29"/>
          <p:cNvSpPr txBox="1">
            <a:spLocks noGrp="1"/>
          </p:cNvSpPr>
          <p:nvPr>
            <p:ph type="body" idx="4294967295"/>
          </p:nvPr>
        </p:nvSpPr>
        <p:spPr>
          <a:xfrm>
            <a:off x="1508550" y="1981175"/>
            <a:ext cx="62358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Alphabet</a:t>
            </a: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3" name="Google Shape;1083;p29"/>
          <p:cNvSpPr txBox="1">
            <a:spLocks noGrp="1"/>
          </p:cNvSpPr>
          <p:nvPr>
            <p:ph type="body" idx="4294967295"/>
          </p:nvPr>
        </p:nvSpPr>
        <p:spPr>
          <a:xfrm>
            <a:off x="1508550" y="2652963"/>
            <a:ext cx="62358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Friends</a:t>
            </a: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4" name="Google Shape;1084;p29"/>
          <p:cNvSpPr txBox="1">
            <a:spLocks noGrp="1"/>
          </p:cNvSpPr>
          <p:nvPr>
            <p:ph type="body" idx="4294967295"/>
          </p:nvPr>
        </p:nvSpPr>
        <p:spPr>
          <a:xfrm>
            <a:off x="1508550" y="3331025"/>
            <a:ext cx="62358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Yellow</a:t>
            </a: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5" name="Google Shape;1085;p29"/>
          <p:cNvSpPr txBox="1">
            <a:spLocks noGrp="1"/>
          </p:cNvSpPr>
          <p:nvPr>
            <p:ph type="body" idx="4294967295"/>
          </p:nvPr>
        </p:nvSpPr>
        <p:spPr>
          <a:xfrm>
            <a:off x="1508550" y="4009050"/>
            <a:ext cx="62358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Water</a:t>
            </a: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086" name="Google Shape;1086;p29"/>
          <p:cNvGrpSpPr/>
          <p:nvPr/>
        </p:nvGrpSpPr>
        <p:grpSpPr>
          <a:xfrm>
            <a:off x="619956" y="131524"/>
            <a:ext cx="8130815" cy="4595438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0"/>
            <a:ext cx="781180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8"/>
          <p:cNvSpPr/>
          <p:nvPr/>
        </p:nvSpPr>
        <p:spPr>
          <a:xfrm>
            <a:off x="4668750" y="3133725"/>
            <a:ext cx="3553500" cy="12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8" name="Google Shape;998;p28"/>
          <p:cNvSpPr/>
          <p:nvPr/>
        </p:nvSpPr>
        <p:spPr>
          <a:xfrm>
            <a:off x="923375" y="3133725"/>
            <a:ext cx="3553500" cy="121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1"/>
          </p:nvPr>
        </p:nvSpPr>
        <p:spPr>
          <a:xfrm>
            <a:off x="1467373" y="3448518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largest planet in the Solar System</a:t>
            </a:r>
            <a:endParaRPr/>
          </a:p>
        </p:txBody>
      </p:sp>
      <p:sp>
        <p:nvSpPr>
          <p:cNvPr id="1001" name="Google Shape;1001;p28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WAJIB</a:t>
            </a:r>
            <a:endParaRPr/>
          </a:p>
        </p:txBody>
      </p:sp>
      <p:sp>
        <p:nvSpPr>
          <p:cNvPr id="1002" name="Google Shape;1002;p28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1003" name="Google Shape;1003;p28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MUSTAHAB</a:t>
            </a:r>
            <a:endParaRPr/>
          </a:p>
        </p:txBody>
      </p:sp>
      <p:grpSp>
        <p:nvGrpSpPr>
          <p:cNvPr id="1004" name="Google Shape;1004;p28"/>
          <p:cNvGrpSpPr/>
          <p:nvPr/>
        </p:nvGrpSpPr>
        <p:grpSpPr>
          <a:xfrm rot="270013">
            <a:off x="2461705" y="1733599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6180974" y="1729518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89">
            <a:off x="2240968" y="1630918"/>
            <a:ext cx="900224" cy="8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676">
            <a:off x="6020514" y="1620999"/>
            <a:ext cx="870117" cy="8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9" y="-5143"/>
            <a:ext cx="7490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45"/>
          <p:cNvSpPr txBox="1">
            <a:spLocks noGrp="1"/>
          </p:cNvSpPr>
          <p:nvPr>
            <p:ph type="title"/>
          </p:nvPr>
        </p:nvSpPr>
        <p:spPr>
          <a:xfrm>
            <a:off x="4693298" y="2108718"/>
            <a:ext cx="3928187" cy="1287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/>
              <a:t>  </a:t>
            </a:r>
            <a:r>
              <a:rPr lang="en-IN" sz="3700" b="1"/>
              <a:t>THANK YOU FOR WATCHING</a:t>
            </a:r>
            <a:r>
              <a:rPr lang="en-IN" sz="3700"/>
              <a:t>!</a:t>
            </a:r>
            <a:endParaRPr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4647958" y="-2819159"/>
            <a:ext cx="699797" cy="7289837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/>
          </p:nvPr>
        </p:nvSpPr>
        <p:spPr>
          <a:xfrm>
            <a:off x="3926273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endParaRPr sz="1600" b="1"/>
          </a:p>
        </p:txBody>
      </p:sp>
      <p:sp>
        <p:nvSpPr>
          <p:cNvPr id="781" name="Google Shape;781;p26"/>
          <p:cNvSpPr txBox="1">
            <a:spLocks noGrp="1"/>
          </p:cNvSpPr>
          <p:nvPr>
            <p:ph type="body" idx="1"/>
          </p:nvPr>
        </p:nvSpPr>
        <p:spPr>
          <a:xfrm>
            <a:off x="4229698" y="2502600"/>
            <a:ext cx="3571500" cy="1444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782" name="Google Shape;782;p26"/>
          <p:cNvSpPr/>
          <p:nvPr/>
        </p:nvSpPr>
        <p:spPr>
          <a:xfrm>
            <a:off x="4381774" y="25026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7769278" y="1942314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976457" y="1294598"/>
            <a:ext cx="2268724" cy="2746312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368336" y="296958"/>
            <a:ext cx="8466956" cy="4430004"/>
            <a:chOff x="283814" y="296958"/>
            <a:chExt cx="8466956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096421"/>
              <a:ext cx="594800" cy="282317"/>
              <a:chOff x="7062749" y="718996"/>
              <a:chExt cx="594800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7398670" y="718996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1483567"/>
            <a:ext cx="7399222" cy="32359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3951" y="593952"/>
            <a:ext cx="3405673" cy="7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57" y="400352"/>
            <a:ext cx="6920189" cy="755700"/>
          </a:xfrm>
        </p:spPr>
        <p:txBody>
          <a:bodyPr/>
          <a:lstStyle/>
          <a:p>
            <a:pPr algn="l"/>
            <a:r>
              <a:rPr lang="en-GB"/>
              <a:t>Wudhu in the Qur'an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72" y="1245957"/>
            <a:ext cx="5301657" cy="1324500"/>
          </a:xfrm>
        </p:spPr>
        <p:txBody>
          <a:bodyPr/>
          <a:lstStyle/>
          <a:p>
            <a:pPr marL="152400" indent="0" algn="ctr">
              <a:lnSpc>
                <a:spcPct val="114999"/>
              </a:lnSpc>
              <a:buNone/>
            </a:pPr>
            <a:r>
              <a:rPr lang="en-GB" sz="2400"/>
              <a:t>O you who believe! When you stand for salah, wash your faces and your hands as far as the elbows, and wipe a part of your heads and your feet, up to the ankles </a:t>
            </a:r>
            <a:endParaRPr lang="en-US" sz="2400"/>
          </a:p>
          <a:p>
            <a:pPr marL="152400" indent="0" algn="ctr">
              <a:lnSpc>
                <a:spcPct val="114999"/>
              </a:lnSpc>
              <a:buNone/>
            </a:pPr>
            <a:r>
              <a:rPr lang="en-GB" sz="2400"/>
              <a:t>Surah </a:t>
            </a:r>
            <a:r>
              <a:rPr lang="en-GB" sz="2400" err="1"/>
              <a:t>Ma'idah</a:t>
            </a:r>
            <a:r>
              <a:rPr lang="en-GB" sz="2400"/>
              <a:t> (5:6)</a:t>
            </a:r>
            <a:endParaRPr lang="en-US" sz="240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338175-D40E-4B91-B40C-4ED9095F9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" b="7836"/>
          <a:stretch/>
        </p:blipFill>
        <p:spPr>
          <a:xfrm>
            <a:off x="6003099" y="1650022"/>
            <a:ext cx="2735385" cy="1929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5"/>
          <p:cNvGrpSpPr/>
          <p:nvPr/>
        </p:nvGrpSpPr>
        <p:grpSpPr>
          <a:xfrm>
            <a:off x="4662959" y="2733315"/>
            <a:ext cx="3712675" cy="2223900"/>
            <a:chOff x="712750" y="2665650"/>
            <a:chExt cx="3712675" cy="2223900"/>
          </a:xfrm>
        </p:grpSpPr>
        <p:sp>
          <p:nvSpPr>
            <p:cNvPr id="658" name="Google Shape;658;p25"/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3" name="Google Shape;663;p25"/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25"/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25"/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25"/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25"/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5"/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25"/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1" name="Google Shape;671;p25"/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5"/>
          <p:cNvGrpSpPr/>
          <p:nvPr/>
        </p:nvGrpSpPr>
        <p:grpSpPr>
          <a:xfrm>
            <a:off x="768360" y="2665650"/>
            <a:ext cx="3712675" cy="2223900"/>
            <a:chOff x="712750" y="2665650"/>
            <a:chExt cx="3712675" cy="2223900"/>
          </a:xfrm>
        </p:grpSpPr>
        <p:sp>
          <p:nvSpPr>
            <p:cNvPr id="688" name="Google Shape;688;p25"/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3" name="Google Shape;693;p25"/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5"/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5"/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5"/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5"/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5"/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5"/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5"/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1" name="Google Shape;701;p25"/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5"/>
          <p:cNvGrpSpPr/>
          <p:nvPr/>
        </p:nvGrpSpPr>
        <p:grpSpPr>
          <a:xfrm>
            <a:off x="2037013" y="284653"/>
            <a:ext cx="3712675" cy="2223900"/>
            <a:chOff x="712750" y="276500"/>
            <a:chExt cx="3712675" cy="2223900"/>
          </a:xfrm>
        </p:grpSpPr>
        <p:sp>
          <p:nvSpPr>
            <p:cNvPr id="703" name="Google Shape;703;p25"/>
            <p:cNvSpPr/>
            <p:nvPr/>
          </p:nvSpPr>
          <p:spPr>
            <a:xfrm>
              <a:off x="712750" y="27650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875797" y="5608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875797" y="94084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875797" y="132081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875797" y="17007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8" name="Google Shape;708;p25"/>
            <p:cNvCxnSpPr/>
            <p:nvPr/>
          </p:nvCxnSpPr>
          <p:spPr>
            <a:xfrm>
              <a:off x="1156025" y="5447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5"/>
            <p:cNvCxnSpPr/>
            <p:nvPr/>
          </p:nvCxnSpPr>
          <p:spPr>
            <a:xfrm>
              <a:off x="1156025" y="8259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5"/>
            <p:cNvCxnSpPr/>
            <p:nvPr/>
          </p:nvCxnSpPr>
          <p:spPr>
            <a:xfrm>
              <a:off x="1156025" y="11071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5"/>
            <p:cNvCxnSpPr/>
            <p:nvPr/>
          </p:nvCxnSpPr>
          <p:spPr>
            <a:xfrm>
              <a:off x="1156025" y="13884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5"/>
            <p:cNvCxnSpPr/>
            <p:nvPr/>
          </p:nvCxnSpPr>
          <p:spPr>
            <a:xfrm>
              <a:off x="1156025" y="16696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5"/>
            <p:cNvCxnSpPr/>
            <p:nvPr/>
          </p:nvCxnSpPr>
          <p:spPr>
            <a:xfrm>
              <a:off x="1156025" y="19508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5"/>
            <p:cNvCxnSpPr/>
            <p:nvPr/>
          </p:nvCxnSpPr>
          <p:spPr>
            <a:xfrm>
              <a:off x="1156025" y="22320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5"/>
            <p:cNvCxnSpPr/>
            <p:nvPr/>
          </p:nvCxnSpPr>
          <p:spPr>
            <a:xfrm>
              <a:off x="1156025" y="27650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6" name="Google Shape;716;p25"/>
            <p:cNvSpPr/>
            <p:nvPr/>
          </p:nvSpPr>
          <p:spPr>
            <a:xfrm>
              <a:off x="875797" y="20807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25"/>
          <p:cNvSpPr txBox="1">
            <a:spLocks noGrp="1"/>
          </p:cNvSpPr>
          <p:nvPr>
            <p:ph type="ctrTitle" idx="2"/>
          </p:nvPr>
        </p:nvSpPr>
        <p:spPr>
          <a:xfrm>
            <a:off x="2270278" y="552879"/>
            <a:ext cx="3290768" cy="16036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1.WHY DO WE DO WUDHU?</a:t>
            </a:r>
            <a:endParaRPr sz="3200"/>
          </a:p>
        </p:txBody>
      </p:sp>
      <p:sp>
        <p:nvSpPr>
          <p:cNvPr id="723" name="Google Shape;723;p25"/>
          <p:cNvSpPr txBox="1">
            <a:spLocks noGrp="1"/>
          </p:cNvSpPr>
          <p:nvPr>
            <p:ph type="title" idx="6"/>
          </p:nvPr>
        </p:nvSpPr>
        <p:spPr>
          <a:xfrm>
            <a:off x="1498387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724" name="Google Shape;724;p25"/>
          <p:cNvSpPr txBox="1">
            <a:spLocks noGrp="1"/>
          </p:cNvSpPr>
          <p:nvPr>
            <p:ph type="ctrTitle" idx="7"/>
          </p:nvPr>
        </p:nvSpPr>
        <p:spPr>
          <a:xfrm>
            <a:off x="1498387" y="3612349"/>
            <a:ext cx="2631000" cy="7997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/>
              <a:t>2.WHEN DO WE DO WUDHU?</a:t>
            </a:r>
            <a:endParaRPr sz="2800"/>
          </a:p>
        </p:txBody>
      </p:sp>
      <p:sp>
        <p:nvSpPr>
          <p:cNvPr id="727" name="Google Shape;727;p25"/>
          <p:cNvSpPr txBox="1">
            <a:spLocks noGrp="1"/>
          </p:cNvSpPr>
          <p:nvPr>
            <p:ph type="ctrTitle" idx="13"/>
          </p:nvPr>
        </p:nvSpPr>
        <p:spPr>
          <a:xfrm>
            <a:off x="5389710" y="3612350"/>
            <a:ext cx="2631000" cy="12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N"/>
              <a:t>3.HOW MANY OF YOU DO WUDHU IN MOSQUE OR AT HOME?</a:t>
            </a:r>
            <a:endParaRPr/>
          </a:p>
        </p:txBody>
      </p:sp>
      <p:sp>
        <p:nvSpPr>
          <p:cNvPr id="729" name="Google Shape;729;p25"/>
          <p:cNvSpPr/>
          <p:nvPr/>
        </p:nvSpPr>
        <p:spPr>
          <a:xfrm>
            <a:off x="7963671" y="3037007"/>
            <a:ext cx="237470" cy="684305"/>
          </a:xfrm>
          <a:custGeom>
            <a:avLst/>
            <a:gdLst/>
            <a:ahLst/>
            <a:cxnLst/>
            <a:rect l="l" t="t" r="r" b="b"/>
            <a:pathLst>
              <a:path w="3312" h="9545" extrusionOk="0">
                <a:moveTo>
                  <a:pt x="536" y="0"/>
                </a:moveTo>
                <a:cubicBezTo>
                  <a:pt x="520" y="0"/>
                  <a:pt x="503" y="2"/>
                  <a:pt x="489" y="6"/>
                </a:cubicBezTo>
                <a:lnTo>
                  <a:pt x="469" y="16"/>
                </a:lnTo>
                <a:cubicBezTo>
                  <a:pt x="395" y="63"/>
                  <a:pt x="322" y="106"/>
                  <a:pt x="242" y="140"/>
                </a:cubicBezTo>
                <a:cubicBezTo>
                  <a:pt x="218" y="147"/>
                  <a:pt x="198" y="153"/>
                  <a:pt x="178" y="163"/>
                </a:cubicBezTo>
                <a:cubicBezTo>
                  <a:pt x="131" y="180"/>
                  <a:pt x="101" y="210"/>
                  <a:pt x="71" y="244"/>
                </a:cubicBezTo>
                <a:cubicBezTo>
                  <a:pt x="54" y="267"/>
                  <a:pt x="41" y="293"/>
                  <a:pt x="30" y="321"/>
                </a:cubicBezTo>
                <a:cubicBezTo>
                  <a:pt x="18" y="347"/>
                  <a:pt x="10" y="387"/>
                  <a:pt x="4" y="414"/>
                </a:cubicBezTo>
                <a:cubicBezTo>
                  <a:pt x="1" y="451"/>
                  <a:pt x="1" y="484"/>
                  <a:pt x="4" y="521"/>
                </a:cubicBezTo>
                <a:lnTo>
                  <a:pt x="4" y="568"/>
                </a:lnTo>
                <a:cubicBezTo>
                  <a:pt x="7" y="685"/>
                  <a:pt x="10" y="806"/>
                  <a:pt x="27" y="923"/>
                </a:cubicBezTo>
                <a:cubicBezTo>
                  <a:pt x="44" y="1043"/>
                  <a:pt x="74" y="1164"/>
                  <a:pt x="94" y="1287"/>
                </a:cubicBezTo>
                <a:cubicBezTo>
                  <a:pt x="131" y="1521"/>
                  <a:pt x="174" y="1752"/>
                  <a:pt x="238" y="1979"/>
                </a:cubicBezTo>
                <a:cubicBezTo>
                  <a:pt x="271" y="2099"/>
                  <a:pt x="308" y="2217"/>
                  <a:pt x="342" y="2337"/>
                </a:cubicBezTo>
                <a:cubicBezTo>
                  <a:pt x="368" y="2448"/>
                  <a:pt x="395" y="2561"/>
                  <a:pt x="429" y="2672"/>
                </a:cubicBezTo>
                <a:cubicBezTo>
                  <a:pt x="466" y="2795"/>
                  <a:pt x="502" y="2916"/>
                  <a:pt x="535" y="3043"/>
                </a:cubicBezTo>
                <a:cubicBezTo>
                  <a:pt x="566" y="3160"/>
                  <a:pt x="589" y="3277"/>
                  <a:pt x="623" y="3394"/>
                </a:cubicBezTo>
                <a:cubicBezTo>
                  <a:pt x="660" y="3515"/>
                  <a:pt x="696" y="3635"/>
                  <a:pt x="726" y="3755"/>
                </a:cubicBezTo>
                <a:cubicBezTo>
                  <a:pt x="756" y="3879"/>
                  <a:pt x="776" y="3999"/>
                  <a:pt x="803" y="4123"/>
                </a:cubicBezTo>
                <a:cubicBezTo>
                  <a:pt x="853" y="4367"/>
                  <a:pt x="917" y="4611"/>
                  <a:pt x="987" y="4852"/>
                </a:cubicBezTo>
                <a:cubicBezTo>
                  <a:pt x="1017" y="4946"/>
                  <a:pt x="1044" y="5040"/>
                  <a:pt x="1074" y="5137"/>
                </a:cubicBezTo>
                <a:cubicBezTo>
                  <a:pt x="1111" y="5267"/>
                  <a:pt x="1145" y="5398"/>
                  <a:pt x="1188" y="5524"/>
                </a:cubicBezTo>
                <a:cubicBezTo>
                  <a:pt x="1245" y="5699"/>
                  <a:pt x="1302" y="5872"/>
                  <a:pt x="1355" y="6046"/>
                </a:cubicBezTo>
                <a:cubicBezTo>
                  <a:pt x="1422" y="6284"/>
                  <a:pt x="1492" y="6517"/>
                  <a:pt x="1552" y="6755"/>
                </a:cubicBezTo>
                <a:cubicBezTo>
                  <a:pt x="1616" y="6992"/>
                  <a:pt x="1676" y="7227"/>
                  <a:pt x="1736" y="7464"/>
                </a:cubicBezTo>
                <a:cubicBezTo>
                  <a:pt x="1767" y="7588"/>
                  <a:pt x="1800" y="7712"/>
                  <a:pt x="1827" y="7835"/>
                </a:cubicBezTo>
                <a:cubicBezTo>
                  <a:pt x="1840" y="7892"/>
                  <a:pt x="1850" y="7949"/>
                  <a:pt x="1864" y="8006"/>
                </a:cubicBezTo>
                <a:cubicBezTo>
                  <a:pt x="1884" y="8099"/>
                  <a:pt x="1914" y="8187"/>
                  <a:pt x="1944" y="8277"/>
                </a:cubicBezTo>
                <a:cubicBezTo>
                  <a:pt x="1977" y="8388"/>
                  <a:pt x="2020" y="8497"/>
                  <a:pt x="2064" y="8608"/>
                </a:cubicBezTo>
                <a:cubicBezTo>
                  <a:pt x="2085" y="8664"/>
                  <a:pt x="2111" y="8718"/>
                  <a:pt x="2141" y="8772"/>
                </a:cubicBezTo>
                <a:cubicBezTo>
                  <a:pt x="2178" y="8845"/>
                  <a:pt x="2228" y="8919"/>
                  <a:pt x="2281" y="8982"/>
                </a:cubicBezTo>
                <a:cubicBezTo>
                  <a:pt x="2349" y="9063"/>
                  <a:pt x="2426" y="9130"/>
                  <a:pt x="2486" y="9210"/>
                </a:cubicBezTo>
                <a:cubicBezTo>
                  <a:pt x="2516" y="9260"/>
                  <a:pt x="2542" y="9311"/>
                  <a:pt x="2576" y="9357"/>
                </a:cubicBezTo>
                <a:cubicBezTo>
                  <a:pt x="2626" y="9427"/>
                  <a:pt x="2693" y="9481"/>
                  <a:pt x="2773" y="9518"/>
                </a:cubicBezTo>
                <a:cubicBezTo>
                  <a:pt x="2815" y="9535"/>
                  <a:pt x="2864" y="9545"/>
                  <a:pt x="2912" y="9545"/>
                </a:cubicBezTo>
                <a:cubicBezTo>
                  <a:pt x="2930" y="9545"/>
                  <a:pt x="2947" y="9544"/>
                  <a:pt x="2963" y="9541"/>
                </a:cubicBezTo>
                <a:cubicBezTo>
                  <a:pt x="2997" y="9538"/>
                  <a:pt x="3044" y="9524"/>
                  <a:pt x="3071" y="9511"/>
                </a:cubicBezTo>
                <a:cubicBezTo>
                  <a:pt x="3101" y="9498"/>
                  <a:pt x="3124" y="9478"/>
                  <a:pt x="3151" y="9461"/>
                </a:cubicBezTo>
                <a:lnTo>
                  <a:pt x="3171" y="9444"/>
                </a:lnTo>
                <a:cubicBezTo>
                  <a:pt x="3198" y="9421"/>
                  <a:pt x="3224" y="9391"/>
                  <a:pt x="3244" y="9360"/>
                </a:cubicBezTo>
                <a:cubicBezTo>
                  <a:pt x="3284" y="9311"/>
                  <a:pt x="3298" y="9246"/>
                  <a:pt x="3309" y="9183"/>
                </a:cubicBezTo>
                <a:cubicBezTo>
                  <a:pt x="3312" y="9173"/>
                  <a:pt x="3312" y="9160"/>
                  <a:pt x="3312" y="9146"/>
                </a:cubicBezTo>
                <a:cubicBezTo>
                  <a:pt x="3312" y="9130"/>
                  <a:pt x="3312" y="9116"/>
                  <a:pt x="3309" y="9099"/>
                </a:cubicBezTo>
                <a:cubicBezTo>
                  <a:pt x="3301" y="9076"/>
                  <a:pt x="3295" y="9056"/>
                  <a:pt x="3289" y="9033"/>
                </a:cubicBezTo>
                <a:cubicBezTo>
                  <a:pt x="3284" y="9026"/>
                  <a:pt x="3284" y="9016"/>
                  <a:pt x="3281" y="9010"/>
                </a:cubicBezTo>
                <a:cubicBezTo>
                  <a:pt x="3275" y="8990"/>
                  <a:pt x="3272" y="8973"/>
                  <a:pt x="3272" y="8956"/>
                </a:cubicBezTo>
                <a:lnTo>
                  <a:pt x="3268" y="8936"/>
                </a:lnTo>
                <a:lnTo>
                  <a:pt x="3268" y="8925"/>
                </a:lnTo>
                <a:cubicBezTo>
                  <a:pt x="3264" y="8909"/>
                  <a:pt x="3261" y="8892"/>
                  <a:pt x="3258" y="8876"/>
                </a:cubicBezTo>
                <a:cubicBezTo>
                  <a:pt x="3241" y="8829"/>
                  <a:pt x="3224" y="8785"/>
                  <a:pt x="3208" y="8741"/>
                </a:cubicBezTo>
                <a:cubicBezTo>
                  <a:pt x="3215" y="8735"/>
                  <a:pt x="3224" y="8729"/>
                  <a:pt x="3232" y="8718"/>
                </a:cubicBezTo>
                <a:cubicBezTo>
                  <a:pt x="3224" y="8692"/>
                  <a:pt x="3218" y="8664"/>
                  <a:pt x="3211" y="8638"/>
                </a:cubicBezTo>
                <a:cubicBezTo>
                  <a:pt x="3204" y="8611"/>
                  <a:pt x="3198" y="8581"/>
                  <a:pt x="3191" y="8554"/>
                </a:cubicBezTo>
                <a:cubicBezTo>
                  <a:pt x="3168" y="8468"/>
                  <a:pt x="3144" y="8377"/>
                  <a:pt x="3128" y="8287"/>
                </a:cubicBezTo>
                <a:cubicBezTo>
                  <a:pt x="3108" y="8193"/>
                  <a:pt x="3081" y="8076"/>
                  <a:pt x="3054" y="7959"/>
                </a:cubicBezTo>
                <a:lnTo>
                  <a:pt x="2994" y="7688"/>
                </a:lnTo>
                <a:cubicBezTo>
                  <a:pt x="2977" y="7605"/>
                  <a:pt x="2957" y="7514"/>
                  <a:pt x="2937" y="7428"/>
                </a:cubicBezTo>
                <a:cubicBezTo>
                  <a:pt x="2920" y="7377"/>
                  <a:pt x="2903" y="7327"/>
                  <a:pt x="2887" y="7277"/>
                </a:cubicBezTo>
                <a:cubicBezTo>
                  <a:pt x="2820" y="7039"/>
                  <a:pt x="2753" y="6802"/>
                  <a:pt x="2690" y="6565"/>
                </a:cubicBezTo>
                <a:cubicBezTo>
                  <a:pt x="2616" y="6297"/>
                  <a:pt x="2536" y="6033"/>
                  <a:pt x="2449" y="5772"/>
                </a:cubicBezTo>
                <a:cubicBezTo>
                  <a:pt x="2372" y="5541"/>
                  <a:pt x="2301" y="5307"/>
                  <a:pt x="2228" y="5077"/>
                </a:cubicBezTo>
                <a:cubicBezTo>
                  <a:pt x="2185" y="4946"/>
                  <a:pt x="2145" y="4819"/>
                  <a:pt x="2097" y="4691"/>
                </a:cubicBezTo>
                <a:cubicBezTo>
                  <a:pt x="2054" y="4564"/>
                  <a:pt x="2007" y="4434"/>
                  <a:pt x="1960" y="4307"/>
                </a:cubicBezTo>
                <a:cubicBezTo>
                  <a:pt x="1917" y="4197"/>
                  <a:pt x="1880" y="4086"/>
                  <a:pt x="1840" y="3976"/>
                </a:cubicBezTo>
                <a:cubicBezTo>
                  <a:pt x="1810" y="3896"/>
                  <a:pt x="1787" y="3812"/>
                  <a:pt x="1763" y="3732"/>
                </a:cubicBezTo>
                <a:cubicBezTo>
                  <a:pt x="1713" y="3551"/>
                  <a:pt x="1666" y="3371"/>
                  <a:pt x="1616" y="3190"/>
                </a:cubicBezTo>
                <a:cubicBezTo>
                  <a:pt x="1599" y="3140"/>
                  <a:pt x="1579" y="3086"/>
                  <a:pt x="1559" y="3030"/>
                </a:cubicBezTo>
                <a:cubicBezTo>
                  <a:pt x="1532" y="2959"/>
                  <a:pt x="1509" y="2885"/>
                  <a:pt x="1486" y="2815"/>
                </a:cubicBezTo>
                <a:cubicBezTo>
                  <a:pt x="1472" y="2775"/>
                  <a:pt x="1458" y="2738"/>
                  <a:pt x="1446" y="2701"/>
                </a:cubicBezTo>
                <a:cubicBezTo>
                  <a:pt x="1432" y="2658"/>
                  <a:pt x="1418" y="2618"/>
                  <a:pt x="1402" y="2578"/>
                </a:cubicBezTo>
                <a:lnTo>
                  <a:pt x="1389" y="2538"/>
                </a:lnTo>
                <a:cubicBezTo>
                  <a:pt x="1362" y="2461"/>
                  <a:pt x="1335" y="2380"/>
                  <a:pt x="1315" y="2314"/>
                </a:cubicBezTo>
                <a:cubicBezTo>
                  <a:pt x="1278" y="2193"/>
                  <a:pt x="1245" y="2070"/>
                  <a:pt x="1214" y="1949"/>
                </a:cubicBezTo>
                <a:cubicBezTo>
                  <a:pt x="1188" y="1849"/>
                  <a:pt x="1157" y="1741"/>
                  <a:pt x="1128" y="1638"/>
                </a:cubicBezTo>
                <a:cubicBezTo>
                  <a:pt x="1114" y="1595"/>
                  <a:pt x="1101" y="1551"/>
                  <a:pt x="1091" y="1508"/>
                </a:cubicBezTo>
                <a:cubicBezTo>
                  <a:pt x="1077" y="1471"/>
                  <a:pt x="1068" y="1437"/>
                  <a:pt x="1057" y="1400"/>
                </a:cubicBezTo>
                <a:cubicBezTo>
                  <a:pt x="1024" y="1294"/>
                  <a:pt x="984" y="1187"/>
                  <a:pt x="944" y="1083"/>
                </a:cubicBezTo>
                <a:cubicBezTo>
                  <a:pt x="913" y="996"/>
                  <a:pt x="881" y="906"/>
                  <a:pt x="850" y="818"/>
                </a:cubicBezTo>
                <a:cubicBezTo>
                  <a:pt x="840" y="785"/>
                  <a:pt x="827" y="755"/>
                  <a:pt x="816" y="725"/>
                </a:cubicBezTo>
                <a:cubicBezTo>
                  <a:pt x="787" y="642"/>
                  <a:pt x="756" y="554"/>
                  <a:pt x="733" y="464"/>
                </a:cubicBezTo>
                <a:cubicBezTo>
                  <a:pt x="723" y="434"/>
                  <a:pt x="716" y="401"/>
                  <a:pt x="706" y="367"/>
                </a:cubicBezTo>
                <a:cubicBezTo>
                  <a:pt x="696" y="347"/>
                  <a:pt x="683" y="330"/>
                  <a:pt x="673" y="317"/>
                </a:cubicBezTo>
                <a:lnTo>
                  <a:pt x="689" y="297"/>
                </a:lnTo>
                <a:cubicBezTo>
                  <a:pt x="680" y="250"/>
                  <a:pt x="669" y="207"/>
                  <a:pt x="660" y="160"/>
                </a:cubicBezTo>
                <a:cubicBezTo>
                  <a:pt x="653" y="123"/>
                  <a:pt x="656" y="86"/>
                  <a:pt x="673" y="53"/>
                </a:cubicBezTo>
                <a:cubicBezTo>
                  <a:pt x="656" y="36"/>
                  <a:pt x="632" y="20"/>
                  <a:pt x="609" y="13"/>
                </a:cubicBezTo>
                <a:cubicBezTo>
                  <a:pt x="589" y="5"/>
                  <a:pt x="562" y="0"/>
                  <a:pt x="536" y="0"/>
                </a:cubicBezTo>
                <a:close/>
              </a:path>
            </a:pathLst>
          </a:custGeom>
          <a:solidFill>
            <a:srgbClr val="FFF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5"/>
          <p:cNvSpPr/>
          <p:nvPr/>
        </p:nvSpPr>
        <p:spPr>
          <a:xfrm>
            <a:off x="8400324" y="2925884"/>
            <a:ext cx="208002" cy="544146"/>
          </a:xfrm>
          <a:custGeom>
            <a:avLst/>
            <a:gdLst/>
            <a:ahLst/>
            <a:cxnLst/>
            <a:rect l="l" t="t" r="r" b="b"/>
            <a:pathLst>
              <a:path w="2901" h="7590" extrusionOk="0">
                <a:moveTo>
                  <a:pt x="135" y="1"/>
                </a:moveTo>
                <a:cubicBezTo>
                  <a:pt x="121" y="1"/>
                  <a:pt x="107" y="3"/>
                  <a:pt x="95" y="8"/>
                </a:cubicBezTo>
                <a:lnTo>
                  <a:pt x="78" y="14"/>
                </a:lnTo>
                <a:cubicBezTo>
                  <a:pt x="17" y="48"/>
                  <a:pt x="1" y="118"/>
                  <a:pt x="28" y="178"/>
                </a:cubicBezTo>
                <a:cubicBezTo>
                  <a:pt x="115" y="349"/>
                  <a:pt x="192" y="526"/>
                  <a:pt x="269" y="700"/>
                </a:cubicBezTo>
                <a:cubicBezTo>
                  <a:pt x="289" y="743"/>
                  <a:pt x="305" y="787"/>
                  <a:pt x="322" y="830"/>
                </a:cubicBezTo>
                <a:cubicBezTo>
                  <a:pt x="339" y="874"/>
                  <a:pt x="355" y="917"/>
                  <a:pt x="372" y="957"/>
                </a:cubicBezTo>
                <a:cubicBezTo>
                  <a:pt x="405" y="1038"/>
                  <a:pt x="436" y="1118"/>
                  <a:pt x="465" y="1198"/>
                </a:cubicBezTo>
                <a:cubicBezTo>
                  <a:pt x="550" y="1425"/>
                  <a:pt x="630" y="1656"/>
                  <a:pt x="713" y="1887"/>
                </a:cubicBezTo>
                <a:cubicBezTo>
                  <a:pt x="806" y="2144"/>
                  <a:pt x="900" y="2402"/>
                  <a:pt x="1001" y="2660"/>
                </a:cubicBezTo>
                <a:cubicBezTo>
                  <a:pt x="1034" y="2743"/>
                  <a:pt x="1064" y="2830"/>
                  <a:pt x="1098" y="2914"/>
                </a:cubicBezTo>
                <a:cubicBezTo>
                  <a:pt x="1178" y="3141"/>
                  <a:pt x="1262" y="3365"/>
                  <a:pt x="1345" y="3589"/>
                </a:cubicBezTo>
                <a:cubicBezTo>
                  <a:pt x="1385" y="3690"/>
                  <a:pt x="1422" y="3790"/>
                  <a:pt x="1462" y="3890"/>
                </a:cubicBezTo>
                <a:cubicBezTo>
                  <a:pt x="1506" y="3998"/>
                  <a:pt x="1546" y="4105"/>
                  <a:pt x="1586" y="4215"/>
                </a:cubicBezTo>
                <a:cubicBezTo>
                  <a:pt x="1673" y="4449"/>
                  <a:pt x="1757" y="4683"/>
                  <a:pt x="1837" y="4917"/>
                </a:cubicBezTo>
                <a:cubicBezTo>
                  <a:pt x="1877" y="5028"/>
                  <a:pt x="1917" y="5138"/>
                  <a:pt x="1961" y="5248"/>
                </a:cubicBezTo>
                <a:cubicBezTo>
                  <a:pt x="2004" y="5369"/>
                  <a:pt x="2044" y="5492"/>
                  <a:pt x="2084" y="5613"/>
                </a:cubicBezTo>
                <a:cubicBezTo>
                  <a:pt x="2128" y="5740"/>
                  <a:pt x="2165" y="5870"/>
                  <a:pt x="2205" y="5997"/>
                </a:cubicBezTo>
                <a:cubicBezTo>
                  <a:pt x="2238" y="6114"/>
                  <a:pt x="2271" y="6232"/>
                  <a:pt x="2302" y="6352"/>
                </a:cubicBezTo>
                <a:cubicBezTo>
                  <a:pt x="2365" y="6593"/>
                  <a:pt x="2436" y="6834"/>
                  <a:pt x="2512" y="7071"/>
                </a:cubicBezTo>
                <a:cubicBezTo>
                  <a:pt x="2539" y="7144"/>
                  <a:pt x="2563" y="7218"/>
                  <a:pt x="2586" y="7295"/>
                </a:cubicBezTo>
                <a:cubicBezTo>
                  <a:pt x="2600" y="7332"/>
                  <a:pt x="2612" y="7369"/>
                  <a:pt x="2623" y="7409"/>
                </a:cubicBezTo>
                <a:cubicBezTo>
                  <a:pt x="2629" y="7425"/>
                  <a:pt x="2637" y="7439"/>
                  <a:pt x="2640" y="7456"/>
                </a:cubicBezTo>
                <a:cubicBezTo>
                  <a:pt x="2646" y="7473"/>
                  <a:pt x="2653" y="7489"/>
                  <a:pt x="2660" y="7505"/>
                </a:cubicBezTo>
                <a:cubicBezTo>
                  <a:pt x="2666" y="7522"/>
                  <a:pt x="2680" y="7539"/>
                  <a:pt x="2690" y="7553"/>
                </a:cubicBezTo>
                <a:cubicBezTo>
                  <a:pt x="2710" y="7578"/>
                  <a:pt x="2743" y="7590"/>
                  <a:pt x="2776" y="7590"/>
                </a:cubicBezTo>
                <a:cubicBezTo>
                  <a:pt x="2786" y="7590"/>
                  <a:pt x="2797" y="7588"/>
                  <a:pt x="2807" y="7586"/>
                </a:cubicBezTo>
                <a:cubicBezTo>
                  <a:pt x="2827" y="7583"/>
                  <a:pt x="2844" y="7573"/>
                  <a:pt x="2860" y="7559"/>
                </a:cubicBezTo>
                <a:cubicBezTo>
                  <a:pt x="2873" y="7546"/>
                  <a:pt x="2884" y="7530"/>
                  <a:pt x="2890" y="7509"/>
                </a:cubicBezTo>
                <a:cubicBezTo>
                  <a:pt x="2893" y="7493"/>
                  <a:pt x="2897" y="7479"/>
                  <a:pt x="2901" y="7462"/>
                </a:cubicBezTo>
                <a:cubicBezTo>
                  <a:pt x="2901" y="7449"/>
                  <a:pt x="2897" y="7432"/>
                  <a:pt x="2897" y="7419"/>
                </a:cubicBezTo>
                <a:cubicBezTo>
                  <a:pt x="2893" y="7405"/>
                  <a:pt x="2890" y="7392"/>
                  <a:pt x="2890" y="7379"/>
                </a:cubicBezTo>
                <a:cubicBezTo>
                  <a:pt x="2884" y="7352"/>
                  <a:pt x="2877" y="7322"/>
                  <a:pt x="2870" y="7295"/>
                </a:cubicBezTo>
                <a:cubicBezTo>
                  <a:pt x="2853" y="7235"/>
                  <a:pt x="2833" y="7175"/>
                  <a:pt x="2817" y="7115"/>
                </a:cubicBezTo>
                <a:cubicBezTo>
                  <a:pt x="2780" y="7001"/>
                  <a:pt x="2743" y="6883"/>
                  <a:pt x="2706" y="6770"/>
                </a:cubicBezTo>
                <a:cubicBezTo>
                  <a:pt x="2669" y="6643"/>
                  <a:pt x="2633" y="6519"/>
                  <a:pt x="2600" y="6395"/>
                </a:cubicBezTo>
                <a:cubicBezTo>
                  <a:pt x="2566" y="6272"/>
                  <a:pt x="2536" y="6148"/>
                  <a:pt x="2503" y="6028"/>
                </a:cubicBezTo>
                <a:cubicBezTo>
                  <a:pt x="2469" y="5911"/>
                  <a:pt x="2436" y="5797"/>
                  <a:pt x="2399" y="5679"/>
                </a:cubicBezTo>
                <a:cubicBezTo>
                  <a:pt x="2362" y="5563"/>
                  <a:pt x="2325" y="5443"/>
                  <a:pt x="2285" y="5325"/>
                </a:cubicBezTo>
                <a:cubicBezTo>
                  <a:pt x="2242" y="5202"/>
                  <a:pt x="2195" y="5074"/>
                  <a:pt x="2151" y="4951"/>
                </a:cubicBezTo>
                <a:cubicBezTo>
                  <a:pt x="2111" y="4837"/>
                  <a:pt x="2075" y="4727"/>
                  <a:pt x="2035" y="4613"/>
                </a:cubicBezTo>
                <a:cubicBezTo>
                  <a:pt x="1954" y="4389"/>
                  <a:pt x="1874" y="4162"/>
                  <a:pt x="1790" y="3938"/>
                </a:cubicBezTo>
                <a:cubicBezTo>
                  <a:pt x="1750" y="3837"/>
                  <a:pt x="1713" y="3740"/>
                  <a:pt x="1673" y="3640"/>
                </a:cubicBezTo>
                <a:cubicBezTo>
                  <a:pt x="1629" y="3536"/>
                  <a:pt x="1589" y="3429"/>
                  <a:pt x="1549" y="3325"/>
                </a:cubicBezTo>
                <a:cubicBezTo>
                  <a:pt x="1459" y="3081"/>
                  <a:pt x="1372" y="2840"/>
                  <a:pt x="1278" y="2596"/>
                </a:cubicBezTo>
                <a:cubicBezTo>
                  <a:pt x="1238" y="2496"/>
                  <a:pt x="1195" y="2392"/>
                  <a:pt x="1155" y="2288"/>
                </a:cubicBezTo>
                <a:cubicBezTo>
                  <a:pt x="1107" y="2161"/>
                  <a:pt x="1058" y="2038"/>
                  <a:pt x="1011" y="1911"/>
                </a:cubicBezTo>
                <a:cubicBezTo>
                  <a:pt x="998" y="1877"/>
                  <a:pt x="984" y="1840"/>
                  <a:pt x="971" y="1807"/>
                </a:cubicBezTo>
                <a:lnTo>
                  <a:pt x="969" y="1797"/>
                </a:lnTo>
                <a:lnTo>
                  <a:pt x="969" y="1797"/>
                </a:lnTo>
                <a:cubicBezTo>
                  <a:pt x="969" y="1799"/>
                  <a:pt x="970" y="1801"/>
                  <a:pt x="971" y="1803"/>
                </a:cubicBezTo>
                <a:lnTo>
                  <a:pt x="967" y="1790"/>
                </a:lnTo>
                <a:lnTo>
                  <a:pt x="969" y="1797"/>
                </a:lnTo>
                <a:lnTo>
                  <a:pt x="969" y="1797"/>
                </a:lnTo>
                <a:cubicBezTo>
                  <a:pt x="795" y="1331"/>
                  <a:pt x="618" y="861"/>
                  <a:pt x="405" y="409"/>
                </a:cubicBezTo>
                <a:cubicBezTo>
                  <a:pt x="352" y="295"/>
                  <a:pt x="298" y="178"/>
                  <a:pt x="241" y="65"/>
                </a:cubicBezTo>
                <a:cubicBezTo>
                  <a:pt x="221" y="24"/>
                  <a:pt x="178" y="1"/>
                  <a:pt x="1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5"/>
          <p:cNvSpPr/>
          <p:nvPr/>
        </p:nvSpPr>
        <p:spPr>
          <a:xfrm>
            <a:off x="8595778" y="3498133"/>
            <a:ext cx="34129" cy="33409"/>
          </a:xfrm>
          <a:custGeom>
            <a:avLst/>
            <a:gdLst/>
            <a:ahLst/>
            <a:cxnLst/>
            <a:rect l="l" t="t" r="r" b="b"/>
            <a:pathLst>
              <a:path w="476" h="466" extrusionOk="0">
                <a:moveTo>
                  <a:pt x="236" y="1"/>
                </a:moveTo>
                <a:cubicBezTo>
                  <a:pt x="219" y="1"/>
                  <a:pt x="203" y="3"/>
                  <a:pt x="187" y="9"/>
                </a:cubicBezTo>
                <a:cubicBezTo>
                  <a:pt x="167" y="15"/>
                  <a:pt x="151" y="22"/>
                  <a:pt x="131" y="29"/>
                </a:cubicBezTo>
                <a:cubicBezTo>
                  <a:pt x="94" y="49"/>
                  <a:pt x="67" y="76"/>
                  <a:pt x="44" y="109"/>
                </a:cubicBezTo>
                <a:cubicBezTo>
                  <a:pt x="11" y="159"/>
                  <a:pt x="0" y="226"/>
                  <a:pt x="14" y="286"/>
                </a:cubicBezTo>
                <a:cubicBezTo>
                  <a:pt x="27" y="343"/>
                  <a:pt x="64" y="394"/>
                  <a:pt x="114" y="426"/>
                </a:cubicBezTo>
                <a:cubicBezTo>
                  <a:pt x="148" y="448"/>
                  <a:pt x="196" y="465"/>
                  <a:pt x="241" y="465"/>
                </a:cubicBezTo>
                <a:cubicBezTo>
                  <a:pt x="259" y="465"/>
                  <a:pt x="276" y="463"/>
                  <a:pt x="292" y="457"/>
                </a:cubicBezTo>
                <a:cubicBezTo>
                  <a:pt x="308" y="451"/>
                  <a:pt x="328" y="443"/>
                  <a:pt x="345" y="437"/>
                </a:cubicBezTo>
                <a:cubicBezTo>
                  <a:pt x="382" y="417"/>
                  <a:pt x="408" y="390"/>
                  <a:pt x="432" y="357"/>
                </a:cubicBezTo>
                <a:cubicBezTo>
                  <a:pt x="465" y="306"/>
                  <a:pt x="476" y="243"/>
                  <a:pt x="462" y="182"/>
                </a:cubicBezTo>
                <a:cubicBezTo>
                  <a:pt x="448" y="122"/>
                  <a:pt x="412" y="72"/>
                  <a:pt x="362" y="39"/>
                </a:cubicBezTo>
                <a:cubicBezTo>
                  <a:pt x="328" y="17"/>
                  <a:pt x="280" y="1"/>
                  <a:pt x="236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5"/>
          <p:cNvSpPr/>
          <p:nvPr/>
        </p:nvSpPr>
        <p:spPr>
          <a:xfrm>
            <a:off x="8037737" y="2875269"/>
            <a:ext cx="424321" cy="149694"/>
          </a:xfrm>
          <a:custGeom>
            <a:avLst/>
            <a:gdLst/>
            <a:ahLst/>
            <a:cxnLst/>
            <a:rect l="l" t="t" r="r" b="b"/>
            <a:pathLst>
              <a:path w="5918" h="2088" extrusionOk="0">
                <a:moveTo>
                  <a:pt x="5576" y="1"/>
                </a:moveTo>
                <a:cubicBezTo>
                  <a:pt x="5566" y="1"/>
                  <a:pt x="5556" y="1"/>
                  <a:pt x="5546" y="4"/>
                </a:cubicBezTo>
                <a:cubicBezTo>
                  <a:pt x="5506" y="8"/>
                  <a:pt x="5469" y="18"/>
                  <a:pt x="5429" y="28"/>
                </a:cubicBezTo>
                <a:cubicBezTo>
                  <a:pt x="5396" y="38"/>
                  <a:pt x="5359" y="48"/>
                  <a:pt x="5326" y="61"/>
                </a:cubicBezTo>
                <a:cubicBezTo>
                  <a:pt x="5306" y="68"/>
                  <a:pt x="5282" y="75"/>
                  <a:pt x="5261" y="81"/>
                </a:cubicBezTo>
                <a:cubicBezTo>
                  <a:pt x="5249" y="84"/>
                  <a:pt x="5238" y="88"/>
                  <a:pt x="5225" y="95"/>
                </a:cubicBezTo>
                <a:cubicBezTo>
                  <a:pt x="5158" y="121"/>
                  <a:pt x="5088" y="155"/>
                  <a:pt x="5021" y="185"/>
                </a:cubicBezTo>
                <a:cubicBezTo>
                  <a:pt x="4951" y="215"/>
                  <a:pt x="4877" y="242"/>
                  <a:pt x="4807" y="272"/>
                </a:cubicBezTo>
                <a:cubicBezTo>
                  <a:pt x="4667" y="325"/>
                  <a:pt x="4523" y="379"/>
                  <a:pt x="4379" y="430"/>
                </a:cubicBezTo>
                <a:cubicBezTo>
                  <a:pt x="4105" y="530"/>
                  <a:pt x="3827" y="623"/>
                  <a:pt x="3549" y="720"/>
                </a:cubicBezTo>
                <a:cubicBezTo>
                  <a:pt x="3463" y="747"/>
                  <a:pt x="3379" y="777"/>
                  <a:pt x="3295" y="807"/>
                </a:cubicBezTo>
                <a:cubicBezTo>
                  <a:pt x="3239" y="827"/>
                  <a:pt x="3185" y="847"/>
                  <a:pt x="3128" y="864"/>
                </a:cubicBezTo>
                <a:cubicBezTo>
                  <a:pt x="3061" y="887"/>
                  <a:pt x="2991" y="907"/>
                  <a:pt x="2921" y="927"/>
                </a:cubicBezTo>
                <a:cubicBezTo>
                  <a:pt x="2847" y="947"/>
                  <a:pt x="2773" y="971"/>
                  <a:pt x="2700" y="995"/>
                </a:cubicBezTo>
                <a:cubicBezTo>
                  <a:pt x="2402" y="1092"/>
                  <a:pt x="2108" y="1195"/>
                  <a:pt x="1814" y="1299"/>
                </a:cubicBezTo>
                <a:cubicBezTo>
                  <a:pt x="1526" y="1402"/>
                  <a:pt x="1235" y="1503"/>
                  <a:pt x="944" y="1606"/>
                </a:cubicBezTo>
                <a:cubicBezTo>
                  <a:pt x="803" y="1657"/>
                  <a:pt x="666" y="1717"/>
                  <a:pt x="526" y="1770"/>
                </a:cubicBezTo>
                <a:cubicBezTo>
                  <a:pt x="453" y="1801"/>
                  <a:pt x="379" y="1827"/>
                  <a:pt x="305" y="1858"/>
                </a:cubicBezTo>
                <a:cubicBezTo>
                  <a:pt x="238" y="1884"/>
                  <a:pt x="175" y="1918"/>
                  <a:pt x="108" y="1947"/>
                </a:cubicBezTo>
                <a:cubicBezTo>
                  <a:pt x="84" y="1958"/>
                  <a:pt x="61" y="1968"/>
                  <a:pt x="38" y="1978"/>
                </a:cubicBezTo>
                <a:cubicBezTo>
                  <a:pt x="24" y="1984"/>
                  <a:pt x="14" y="1995"/>
                  <a:pt x="8" y="2008"/>
                </a:cubicBezTo>
                <a:cubicBezTo>
                  <a:pt x="1" y="2021"/>
                  <a:pt x="1" y="2035"/>
                  <a:pt x="4" y="2048"/>
                </a:cubicBezTo>
                <a:cubicBezTo>
                  <a:pt x="12" y="2072"/>
                  <a:pt x="36" y="2088"/>
                  <a:pt x="58" y="2088"/>
                </a:cubicBezTo>
                <a:cubicBezTo>
                  <a:pt x="64" y="2088"/>
                  <a:pt x="69" y="2087"/>
                  <a:pt x="75" y="2085"/>
                </a:cubicBezTo>
                <a:cubicBezTo>
                  <a:pt x="152" y="2055"/>
                  <a:pt x="229" y="2025"/>
                  <a:pt x="302" y="1995"/>
                </a:cubicBezTo>
                <a:cubicBezTo>
                  <a:pt x="376" y="1964"/>
                  <a:pt x="450" y="1935"/>
                  <a:pt x="523" y="1907"/>
                </a:cubicBezTo>
                <a:cubicBezTo>
                  <a:pt x="663" y="1850"/>
                  <a:pt x="803" y="1790"/>
                  <a:pt x="944" y="1737"/>
                </a:cubicBezTo>
                <a:cubicBezTo>
                  <a:pt x="1015" y="1714"/>
                  <a:pt x="1081" y="1690"/>
                  <a:pt x="1152" y="1667"/>
                </a:cubicBezTo>
                <a:cubicBezTo>
                  <a:pt x="1228" y="1640"/>
                  <a:pt x="1305" y="1617"/>
                  <a:pt x="1382" y="1589"/>
                </a:cubicBezTo>
                <a:cubicBezTo>
                  <a:pt x="1523" y="1540"/>
                  <a:pt x="1666" y="1493"/>
                  <a:pt x="1810" y="1443"/>
                </a:cubicBezTo>
                <a:cubicBezTo>
                  <a:pt x="2101" y="1342"/>
                  <a:pt x="2392" y="1242"/>
                  <a:pt x="2687" y="1152"/>
                </a:cubicBezTo>
                <a:cubicBezTo>
                  <a:pt x="2760" y="1128"/>
                  <a:pt x="2833" y="1105"/>
                  <a:pt x="2907" y="1085"/>
                </a:cubicBezTo>
                <a:cubicBezTo>
                  <a:pt x="2984" y="1061"/>
                  <a:pt x="3058" y="1041"/>
                  <a:pt x="3131" y="1018"/>
                </a:cubicBezTo>
                <a:cubicBezTo>
                  <a:pt x="3188" y="1001"/>
                  <a:pt x="3245" y="984"/>
                  <a:pt x="3299" y="964"/>
                </a:cubicBezTo>
                <a:cubicBezTo>
                  <a:pt x="3315" y="958"/>
                  <a:pt x="3332" y="951"/>
                  <a:pt x="3349" y="947"/>
                </a:cubicBezTo>
                <a:cubicBezTo>
                  <a:pt x="3415" y="924"/>
                  <a:pt x="3480" y="901"/>
                  <a:pt x="3546" y="878"/>
                </a:cubicBezTo>
                <a:cubicBezTo>
                  <a:pt x="3824" y="780"/>
                  <a:pt x="4102" y="683"/>
                  <a:pt x="4383" y="586"/>
                </a:cubicBezTo>
                <a:cubicBezTo>
                  <a:pt x="4526" y="533"/>
                  <a:pt x="4673" y="483"/>
                  <a:pt x="4820" y="433"/>
                </a:cubicBezTo>
                <a:cubicBezTo>
                  <a:pt x="4891" y="410"/>
                  <a:pt x="4960" y="382"/>
                  <a:pt x="5031" y="356"/>
                </a:cubicBezTo>
                <a:cubicBezTo>
                  <a:pt x="5098" y="332"/>
                  <a:pt x="5165" y="305"/>
                  <a:pt x="5232" y="279"/>
                </a:cubicBezTo>
                <a:cubicBezTo>
                  <a:pt x="5289" y="255"/>
                  <a:pt x="5346" y="235"/>
                  <a:pt x="5402" y="219"/>
                </a:cubicBezTo>
                <a:cubicBezTo>
                  <a:pt x="5453" y="198"/>
                  <a:pt x="5506" y="182"/>
                  <a:pt x="5559" y="169"/>
                </a:cubicBezTo>
                <a:cubicBezTo>
                  <a:pt x="5573" y="165"/>
                  <a:pt x="5587" y="165"/>
                  <a:pt x="5599" y="165"/>
                </a:cubicBezTo>
                <a:lnTo>
                  <a:pt x="5619" y="169"/>
                </a:lnTo>
                <a:cubicBezTo>
                  <a:pt x="5630" y="172"/>
                  <a:pt x="5636" y="175"/>
                  <a:pt x="5647" y="178"/>
                </a:cubicBezTo>
                <a:lnTo>
                  <a:pt x="5660" y="198"/>
                </a:lnTo>
                <a:cubicBezTo>
                  <a:pt x="5673" y="212"/>
                  <a:pt x="5683" y="222"/>
                  <a:pt x="5690" y="239"/>
                </a:cubicBezTo>
                <a:cubicBezTo>
                  <a:pt x="5700" y="259"/>
                  <a:pt x="5710" y="282"/>
                  <a:pt x="5717" y="302"/>
                </a:cubicBezTo>
                <a:cubicBezTo>
                  <a:pt x="5723" y="325"/>
                  <a:pt x="5730" y="349"/>
                  <a:pt x="5733" y="369"/>
                </a:cubicBezTo>
                <a:cubicBezTo>
                  <a:pt x="5747" y="433"/>
                  <a:pt x="5757" y="496"/>
                  <a:pt x="5767" y="556"/>
                </a:cubicBezTo>
                <a:cubicBezTo>
                  <a:pt x="5770" y="580"/>
                  <a:pt x="5777" y="597"/>
                  <a:pt x="5794" y="610"/>
                </a:cubicBezTo>
                <a:cubicBezTo>
                  <a:pt x="5807" y="620"/>
                  <a:pt x="5827" y="626"/>
                  <a:pt x="5847" y="626"/>
                </a:cubicBezTo>
                <a:cubicBezTo>
                  <a:pt x="5863" y="626"/>
                  <a:pt x="5884" y="617"/>
                  <a:pt x="5897" y="600"/>
                </a:cubicBezTo>
                <a:cubicBezTo>
                  <a:pt x="5908" y="586"/>
                  <a:pt x="5917" y="566"/>
                  <a:pt x="5914" y="550"/>
                </a:cubicBezTo>
                <a:cubicBezTo>
                  <a:pt x="5908" y="506"/>
                  <a:pt x="5900" y="463"/>
                  <a:pt x="5891" y="419"/>
                </a:cubicBezTo>
                <a:cubicBezTo>
                  <a:pt x="5884" y="376"/>
                  <a:pt x="5877" y="336"/>
                  <a:pt x="5867" y="296"/>
                </a:cubicBezTo>
                <a:cubicBezTo>
                  <a:pt x="5860" y="259"/>
                  <a:pt x="5847" y="222"/>
                  <a:pt x="5834" y="185"/>
                </a:cubicBezTo>
                <a:cubicBezTo>
                  <a:pt x="5823" y="158"/>
                  <a:pt x="5810" y="132"/>
                  <a:pt x="5790" y="109"/>
                </a:cubicBezTo>
                <a:lnTo>
                  <a:pt x="5777" y="88"/>
                </a:lnTo>
                <a:cubicBezTo>
                  <a:pt x="5760" y="64"/>
                  <a:pt x="5737" y="44"/>
                  <a:pt x="5710" y="31"/>
                </a:cubicBezTo>
                <a:cubicBezTo>
                  <a:pt x="5700" y="28"/>
                  <a:pt x="5690" y="24"/>
                  <a:pt x="5680" y="21"/>
                </a:cubicBezTo>
                <a:cubicBezTo>
                  <a:pt x="5667" y="15"/>
                  <a:pt x="5650" y="11"/>
                  <a:pt x="5636" y="8"/>
                </a:cubicBezTo>
                <a:cubicBezTo>
                  <a:pt x="5623" y="1"/>
                  <a:pt x="5603" y="1"/>
                  <a:pt x="5590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5"/>
          <p:cNvSpPr/>
          <p:nvPr/>
        </p:nvSpPr>
        <p:spPr>
          <a:xfrm>
            <a:off x="7999449" y="3037150"/>
            <a:ext cx="218470" cy="686599"/>
          </a:xfrm>
          <a:custGeom>
            <a:avLst/>
            <a:gdLst/>
            <a:ahLst/>
            <a:cxnLst/>
            <a:rect l="l" t="t" r="r" b="b"/>
            <a:pathLst>
              <a:path w="3047" h="9577" extrusionOk="0">
                <a:moveTo>
                  <a:pt x="135" y="1"/>
                </a:moveTo>
                <a:cubicBezTo>
                  <a:pt x="121" y="1"/>
                  <a:pt x="107" y="3"/>
                  <a:pt x="93" y="7"/>
                </a:cubicBezTo>
                <a:cubicBezTo>
                  <a:pt x="60" y="21"/>
                  <a:pt x="33" y="44"/>
                  <a:pt x="16" y="78"/>
                </a:cubicBezTo>
                <a:cubicBezTo>
                  <a:pt x="0" y="111"/>
                  <a:pt x="0" y="145"/>
                  <a:pt x="10" y="181"/>
                </a:cubicBezTo>
                <a:cubicBezTo>
                  <a:pt x="24" y="234"/>
                  <a:pt x="40" y="288"/>
                  <a:pt x="53" y="342"/>
                </a:cubicBezTo>
                <a:cubicBezTo>
                  <a:pt x="67" y="395"/>
                  <a:pt x="81" y="452"/>
                  <a:pt x="97" y="506"/>
                </a:cubicBezTo>
                <a:cubicBezTo>
                  <a:pt x="133" y="620"/>
                  <a:pt x="174" y="730"/>
                  <a:pt x="207" y="844"/>
                </a:cubicBezTo>
                <a:cubicBezTo>
                  <a:pt x="244" y="961"/>
                  <a:pt x="277" y="1074"/>
                  <a:pt x="314" y="1188"/>
                </a:cubicBezTo>
                <a:cubicBezTo>
                  <a:pt x="357" y="1312"/>
                  <a:pt x="398" y="1432"/>
                  <a:pt x="438" y="1556"/>
                </a:cubicBezTo>
                <a:cubicBezTo>
                  <a:pt x="475" y="1666"/>
                  <a:pt x="508" y="1776"/>
                  <a:pt x="542" y="1887"/>
                </a:cubicBezTo>
                <a:cubicBezTo>
                  <a:pt x="578" y="2011"/>
                  <a:pt x="612" y="2131"/>
                  <a:pt x="649" y="2255"/>
                </a:cubicBezTo>
                <a:cubicBezTo>
                  <a:pt x="719" y="2499"/>
                  <a:pt x="789" y="2743"/>
                  <a:pt x="863" y="2988"/>
                </a:cubicBezTo>
                <a:cubicBezTo>
                  <a:pt x="899" y="3114"/>
                  <a:pt x="939" y="3238"/>
                  <a:pt x="980" y="3365"/>
                </a:cubicBezTo>
                <a:cubicBezTo>
                  <a:pt x="1016" y="3479"/>
                  <a:pt x="1053" y="3590"/>
                  <a:pt x="1090" y="3706"/>
                </a:cubicBezTo>
                <a:cubicBezTo>
                  <a:pt x="1127" y="3823"/>
                  <a:pt x="1160" y="3940"/>
                  <a:pt x="1200" y="4058"/>
                </a:cubicBezTo>
                <a:cubicBezTo>
                  <a:pt x="1244" y="4184"/>
                  <a:pt x="1285" y="4312"/>
                  <a:pt x="1328" y="4439"/>
                </a:cubicBezTo>
                <a:cubicBezTo>
                  <a:pt x="1405" y="4673"/>
                  <a:pt x="1475" y="4907"/>
                  <a:pt x="1549" y="5141"/>
                </a:cubicBezTo>
                <a:cubicBezTo>
                  <a:pt x="1629" y="5385"/>
                  <a:pt x="1699" y="5629"/>
                  <a:pt x="1773" y="5877"/>
                </a:cubicBezTo>
                <a:cubicBezTo>
                  <a:pt x="1842" y="6118"/>
                  <a:pt x="1919" y="6359"/>
                  <a:pt x="1987" y="6603"/>
                </a:cubicBezTo>
                <a:cubicBezTo>
                  <a:pt x="2020" y="6723"/>
                  <a:pt x="2057" y="6844"/>
                  <a:pt x="2090" y="6964"/>
                </a:cubicBezTo>
                <a:cubicBezTo>
                  <a:pt x="2123" y="7084"/>
                  <a:pt x="2163" y="7208"/>
                  <a:pt x="2200" y="7328"/>
                </a:cubicBezTo>
                <a:cubicBezTo>
                  <a:pt x="2271" y="7566"/>
                  <a:pt x="2338" y="7804"/>
                  <a:pt x="2404" y="8040"/>
                </a:cubicBezTo>
                <a:cubicBezTo>
                  <a:pt x="2418" y="8101"/>
                  <a:pt x="2438" y="8161"/>
                  <a:pt x="2455" y="8221"/>
                </a:cubicBezTo>
                <a:cubicBezTo>
                  <a:pt x="2472" y="8275"/>
                  <a:pt x="2492" y="8329"/>
                  <a:pt x="2505" y="8382"/>
                </a:cubicBezTo>
                <a:cubicBezTo>
                  <a:pt x="2525" y="8442"/>
                  <a:pt x="2541" y="8506"/>
                  <a:pt x="2562" y="8562"/>
                </a:cubicBezTo>
                <a:cubicBezTo>
                  <a:pt x="2578" y="8622"/>
                  <a:pt x="2598" y="8679"/>
                  <a:pt x="2619" y="8739"/>
                </a:cubicBezTo>
                <a:cubicBezTo>
                  <a:pt x="2652" y="8837"/>
                  <a:pt x="2682" y="8934"/>
                  <a:pt x="2712" y="9031"/>
                </a:cubicBezTo>
                <a:cubicBezTo>
                  <a:pt x="2739" y="9118"/>
                  <a:pt x="2759" y="9208"/>
                  <a:pt x="2779" y="9295"/>
                </a:cubicBezTo>
                <a:cubicBezTo>
                  <a:pt x="2790" y="9352"/>
                  <a:pt x="2799" y="9409"/>
                  <a:pt x="2806" y="9469"/>
                </a:cubicBezTo>
                <a:cubicBezTo>
                  <a:pt x="2813" y="9499"/>
                  <a:pt x="2822" y="9525"/>
                  <a:pt x="2846" y="9549"/>
                </a:cubicBezTo>
                <a:cubicBezTo>
                  <a:pt x="2867" y="9567"/>
                  <a:pt x="2892" y="9576"/>
                  <a:pt x="2918" y="9576"/>
                </a:cubicBezTo>
                <a:cubicBezTo>
                  <a:pt x="2922" y="9576"/>
                  <a:pt x="2926" y="9576"/>
                  <a:pt x="2930" y="9576"/>
                </a:cubicBezTo>
                <a:cubicBezTo>
                  <a:pt x="2990" y="9573"/>
                  <a:pt x="3046" y="9516"/>
                  <a:pt x="3040" y="9452"/>
                </a:cubicBezTo>
                <a:cubicBezTo>
                  <a:pt x="3006" y="9188"/>
                  <a:pt x="2933" y="8934"/>
                  <a:pt x="2853" y="8679"/>
                </a:cubicBezTo>
                <a:cubicBezTo>
                  <a:pt x="2816" y="8562"/>
                  <a:pt x="2779" y="8442"/>
                  <a:pt x="2745" y="8321"/>
                </a:cubicBezTo>
                <a:cubicBezTo>
                  <a:pt x="2712" y="8208"/>
                  <a:pt x="2676" y="8094"/>
                  <a:pt x="2645" y="7980"/>
                </a:cubicBezTo>
                <a:cubicBezTo>
                  <a:pt x="2615" y="7864"/>
                  <a:pt x="2585" y="7743"/>
                  <a:pt x="2552" y="7629"/>
                </a:cubicBezTo>
                <a:cubicBezTo>
                  <a:pt x="2518" y="7506"/>
                  <a:pt x="2484" y="7385"/>
                  <a:pt x="2452" y="7265"/>
                </a:cubicBezTo>
                <a:cubicBezTo>
                  <a:pt x="2381" y="7017"/>
                  <a:pt x="2314" y="6767"/>
                  <a:pt x="2248" y="6519"/>
                </a:cubicBezTo>
                <a:cubicBezTo>
                  <a:pt x="2180" y="6279"/>
                  <a:pt x="2110" y="6044"/>
                  <a:pt x="2043" y="5807"/>
                </a:cubicBezTo>
                <a:cubicBezTo>
                  <a:pt x="1973" y="5559"/>
                  <a:pt x="1903" y="5311"/>
                  <a:pt x="1830" y="5067"/>
                </a:cubicBezTo>
                <a:cubicBezTo>
                  <a:pt x="1759" y="4830"/>
                  <a:pt x="1689" y="4593"/>
                  <a:pt x="1612" y="4359"/>
                </a:cubicBezTo>
                <a:cubicBezTo>
                  <a:pt x="1572" y="4228"/>
                  <a:pt x="1532" y="4101"/>
                  <a:pt x="1488" y="3974"/>
                </a:cubicBezTo>
                <a:cubicBezTo>
                  <a:pt x="1451" y="3857"/>
                  <a:pt x="1421" y="3743"/>
                  <a:pt x="1385" y="3626"/>
                </a:cubicBezTo>
                <a:cubicBezTo>
                  <a:pt x="1308" y="3389"/>
                  <a:pt x="1228" y="3151"/>
                  <a:pt x="1150" y="2911"/>
                </a:cubicBezTo>
                <a:cubicBezTo>
                  <a:pt x="1073" y="2667"/>
                  <a:pt x="1000" y="2419"/>
                  <a:pt x="923" y="2175"/>
                </a:cubicBezTo>
                <a:cubicBezTo>
                  <a:pt x="883" y="2051"/>
                  <a:pt x="846" y="1930"/>
                  <a:pt x="809" y="1810"/>
                </a:cubicBezTo>
                <a:cubicBezTo>
                  <a:pt x="776" y="1699"/>
                  <a:pt x="739" y="1589"/>
                  <a:pt x="703" y="1483"/>
                </a:cubicBezTo>
                <a:cubicBezTo>
                  <a:pt x="658" y="1362"/>
                  <a:pt x="618" y="1242"/>
                  <a:pt x="578" y="1121"/>
                </a:cubicBezTo>
                <a:cubicBezTo>
                  <a:pt x="538" y="1004"/>
                  <a:pt x="505" y="887"/>
                  <a:pt x="471" y="773"/>
                </a:cubicBezTo>
                <a:cubicBezTo>
                  <a:pt x="438" y="653"/>
                  <a:pt x="402" y="539"/>
                  <a:pt x="361" y="422"/>
                </a:cubicBezTo>
                <a:cubicBezTo>
                  <a:pt x="345" y="369"/>
                  <a:pt x="331" y="315"/>
                  <a:pt x="314" y="259"/>
                </a:cubicBezTo>
                <a:cubicBezTo>
                  <a:pt x="301" y="205"/>
                  <a:pt x="288" y="148"/>
                  <a:pt x="268" y="94"/>
                </a:cubicBezTo>
                <a:cubicBezTo>
                  <a:pt x="249" y="38"/>
                  <a:pt x="193" y="1"/>
                  <a:pt x="135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5"/>
          <p:cNvSpPr/>
          <p:nvPr/>
        </p:nvSpPr>
        <p:spPr>
          <a:xfrm>
            <a:off x="8131807" y="3621014"/>
            <a:ext cx="30257" cy="26956"/>
          </a:xfrm>
          <a:custGeom>
            <a:avLst/>
            <a:gdLst/>
            <a:ahLst/>
            <a:cxnLst/>
            <a:rect l="l" t="t" r="r" b="b"/>
            <a:pathLst>
              <a:path w="422" h="376" extrusionOk="0">
                <a:moveTo>
                  <a:pt x="210" y="0"/>
                </a:moveTo>
                <a:cubicBezTo>
                  <a:pt x="190" y="0"/>
                  <a:pt x="170" y="4"/>
                  <a:pt x="150" y="10"/>
                </a:cubicBezTo>
                <a:cubicBezTo>
                  <a:pt x="53" y="44"/>
                  <a:pt x="0" y="154"/>
                  <a:pt x="33" y="251"/>
                </a:cubicBezTo>
                <a:cubicBezTo>
                  <a:pt x="60" y="328"/>
                  <a:pt x="134" y="375"/>
                  <a:pt x="213" y="375"/>
                </a:cubicBezTo>
                <a:cubicBezTo>
                  <a:pt x="233" y="375"/>
                  <a:pt x="254" y="372"/>
                  <a:pt x="274" y="365"/>
                </a:cubicBezTo>
                <a:cubicBezTo>
                  <a:pt x="368" y="331"/>
                  <a:pt x="422" y="225"/>
                  <a:pt x="388" y="128"/>
                </a:cubicBezTo>
                <a:cubicBezTo>
                  <a:pt x="361" y="50"/>
                  <a:pt x="288" y="0"/>
                  <a:pt x="210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5"/>
          <p:cNvSpPr/>
          <p:nvPr/>
        </p:nvSpPr>
        <p:spPr>
          <a:xfrm>
            <a:off x="8101550" y="3516701"/>
            <a:ext cx="30042" cy="26885"/>
          </a:xfrm>
          <a:custGeom>
            <a:avLst/>
            <a:gdLst/>
            <a:ahLst/>
            <a:cxnLst/>
            <a:rect l="l" t="t" r="r" b="b"/>
            <a:pathLst>
              <a:path w="419" h="375" extrusionOk="0">
                <a:moveTo>
                  <a:pt x="208" y="1"/>
                </a:moveTo>
                <a:cubicBezTo>
                  <a:pt x="188" y="1"/>
                  <a:pt x="168" y="4"/>
                  <a:pt x="148" y="11"/>
                </a:cubicBezTo>
                <a:cubicBezTo>
                  <a:pt x="51" y="44"/>
                  <a:pt x="1" y="151"/>
                  <a:pt x="34" y="248"/>
                </a:cubicBezTo>
                <a:cubicBezTo>
                  <a:pt x="58" y="325"/>
                  <a:pt x="133" y="375"/>
                  <a:pt x="210" y="375"/>
                </a:cubicBezTo>
                <a:cubicBezTo>
                  <a:pt x="229" y="375"/>
                  <a:pt x="249" y="372"/>
                  <a:pt x="268" y="365"/>
                </a:cubicBezTo>
                <a:cubicBezTo>
                  <a:pt x="365" y="332"/>
                  <a:pt x="418" y="221"/>
                  <a:pt x="385" y="127"/>
                </a:cubicBezTo>
                <a:cubicBezTo>
                  <a:pt x="359" y="51"/>
                  <a:pt x="285" y="1"/>
                  <a:pt x="208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5"/>
          <p:cNvSpPr/>
          <p:nvPr/>
        </p:nvSpPr>
        <p:spPr>
          <a:xfrm>
            <a:off x="8070862" y="3413321"/>
            <a:ext cx="33125" cy="29466"/>
          </a:xfrm>
          <a:custGeom>
            <a:avLst/>
            <a:gdLst/>
            <a:ahLst/>
            <a:cxnLst/>
            <a:rect l="l" t="t" r="r" b="b"/>
            <a:pathLst>
              <a:path w="462" h="411" extrusionOk="0">
                <a:moveTo>
                  <a:pt x="231" y="0"/>
                </a:moveTo>
                <a:cubicBezTo>
                  <a:pt x="209" y="0"/>
                  <a:pt x="186" y="4"/>
                  <a:pt x="164" y="11"/>
                </a:cubicBezTo>
                <a:cubicBezTo>
                  <a:pt x="61" y="48"/>
                  <a:pt x="0" y="169"/>
                  <a:pt x="37" y="272"/>
                </a:cubicBezTo>
                <a:cubicBezTo>
                  <a:pt x="67" y="357"/>
                  <a:pt x="148" y="410"/>
                  <a:pt x="233" y="410"/>
                </a:cubicBezTo>
                <a:cubicBezTo>
                  <a:pt x="255" y="410"/>
                  <a:pt x="277" y="407"/>
                  <a:pt x="298" y="399"/>
                </a:cubicBezTo>
                <a:cubicBezTo>
                  <a:pt x="405" y="362"/>
                  <a:pt x="462" y="245"/>
                  <a:pt x="425" y="138"/>
                </a:cubicBezTo>
                <a:cubicBezTo>
                  <a:pt x="396" y="53"/>
                  <a:pt x="317" y="0"/>
                  <a:pt x="231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5"/>
          <p:cNvSpPr/>
          <p:nvPr/>
        </p:nvSpPr>
        <p:spPr>
          <a:xfrm>
            <a:off x="8048062" y="3316823"/>
            <a:ext cx="26959" cy="23874"/>
          </a:xfrm>
          <a:custGeom>
            <a:avLst/>
            <a:gdLst/>
            <a:ahLst/>
            <a:cxnLst/>
            <a:rect l="l" t="t" r="r" b="b"/>
            <a:pathLst>
              <a:path w="376" h="333" extrusionOk="0">
                <a:moveTo>
                  <a:pt x="189" y="0"/>
                </a:moveTo>
                <a:cubicBezTo>
                  <a:pt x="171" y="0"/>
                  <a:pt x="153" y="3"/>
                  <a:pt x="135" y="10"/>
                </a:cubicBezTo>
                <a:cubicBezTo>
                  <a:pt x="48" y="39"/>
                  <a:pt x="1" y="136"/>
                  <a:pt x="31" y="220"/>
                </a:cubicBezTo>
                <a:cubicBezTo>
                  <a:pt x="55" y="289"/>
                  <a:pt x="121" y="333"/>
                  <a:pt x="191" y="333"/>
                </a:cubicBezTo>
                <a:cubicBezTo>
                  <a:pt x="209" y="333"/>
                  <a:pt x="227" y="330"/>
                  <a:pt x="245" y="324"/>
                </a:cubicBezTo>
                <a:cubicBezTo>
                  <a:pt x="329" y="294"/>
                  <a:pt x="375" y="197"/>
                  <a:pt x="349" y="113"/>
                </a:cubicBezTo>
                <a:cubicBezTo>
                  <a:pt x="325" y="44"/>
                  <a:pt x="259" y="0"/>
                  <a:pt x="18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5"/>
          <p:cNvSpPr/>
          <p:nvPr/>
        </p:nvSpPr>
        <p:spPr>
          <a:xfrm>
            <a:off x="8021963" y="3224913"/>
            <a:ext cx="28106" cy="25164"/>
          </a:xfrm>
          <a:custGeom>
            <a:avLst/>
            <a:gdLst/>
            <a:ahLst/>
            <a:cxnLst/>
            <a:rect l="l" t="t" r="r" b="b"/>
            <a:pathLst>
              <a:path w="392" h="351" extrusionOk="0">
                <a:moveTo>
                  <a:pt x="196" y="0"/>
                </a:moveTo>
                <a:cubicBezTo>
                  <a:pt x="176" y="0"/>
                  <a:pt x="157" y="3"/>
                  <a:pt x="137" y="11"/>
                </a:cubicBezTo>
                <a:cubicBezTo>
                  <a:pt x="47" y="40"/>
                  <a:pt x="0" y="141"/>
                  <a:pt x="31" y="231"/>
                </a:cubicBezTo>
                <a:cubicBezTo>
                  <a:pt x="54" y="303"/>
                  <a:pt x="124" y="350"/>
                  <a:pt x="197" y="350"/>
                </a:cubicBezTo>
                <a:cubicBezTo>
                  <a:pt x="215" y="350"/>
                  <a:pt x="233" y="347"/>
                  <a:pt x="251" y="341"/>
                </a:cubicBezTo>
                <a:cubicBezTo>
                  <a:pt x="341" y="308"/>
                  <a:pt x="392" y="208"/>
                  <a:pt x="361" y="117"/>
                </a:cubicBezTo>
                <a:cubicBezTo>
                  <a:pt x="335" y="47"/>
                  <a:pt x="268" y="0"/>
                  <a:pt x="19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5"/>
          <p:cNvSpPr/>
          <p:nvPr/>
        </p:nvSpPr>
        <p:spPr>
          <a:xfrm>
            <a:off x="7996581" y="3131498"/>
            <a:ext cx="26888" cy="24160"/>
          </a:xfrm>
          <a:custGeom>
            <a:avLst/>
            <a:gdLst/>
            <a:ahLst/>
            <a:cxnLst/>
            <a:rect l="l" t="t" r="r" b="b"/>
            <a:pathLst>
              <a:path w="375" h="337" extrusionOk="0">
                <a:moveTo>
                  <a:pt x="184" y="0"/>
                </a:moveTo>
                <a:cubicBezTo>
                  <a:pt x="166" y="0"/>
                  <a:pt x="148" y="3"/>
                  <a:pt x="130" y="9"/>
                </a:cubicBezTo>
                <a:cubicBezTo>
                  <a:pt x="47" y="39"/>
                  <a:pt x="0" y="136"/>
                  <a:pt x="30" y="223"/>
                </a:cubicBezTo>
                <a:cubicBezTo>
                  <a:pt x="54" y="292"/>
                  <a:pt x="118" y="336"/>
                  <a:pt x="187" y="336"/>
                </a:cubicBezTo>
                <a:cubicBezTo>
                  <a:pt x="205" y="336"/>
                  <a:pt x="223" y="333"/>
                  <a:pt x="241" y="327"/>
                </a:cubicBezTo>
                <a:cubicBezTo>
                  <a:pt x="328" y="297"/>
                  <a:pt x="374" y="200"/>
                  <a:pt x="344" y="113"/>
                </a:cubicBezTo>
                <a:cubicBezTo>
                  <a:pt x="320" y="44"/>
                  <a:pt x="254" y="0"/>
                  <a:pt x="184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5"/>
          <p:cNvSpPr/>
          <p:nvPr/>
        </p:nvSpPr>
        <p:spPr>
          <a:xfrm>
            <a:off x="7926028" y="3136588"/>
            <a:ext cx="85897" cy="50758"/>
          </a:xfrm>
          <a:custGeom>
            <a:avLst/>
            <a:gdLst/>
            <a:ahLst/>
            <a:cxnLst/>
            <a:rect l="l" t="t" r="r" b="b"/>
            <a:pathLst>
              <a:path w="1198" h="708" extrusionOk="0">
                <a:moveTo>
                  <a:pt x="1091" y="0"/>
                </a:moveTo>
                <a:cubicBezTo>
                  <a:pt x="1083" y="0"/>
                  <a:pt x="1076" y="1"/>
                  <a:pt x="1068" y="2"/>
                </a:cubicBezTo>
                <a:cubicBezTo>
                  <a:pt x="1007" y="11"/>
                  <a:pt x="950" y="25"/>
                  <a:pt x="893" y="31"/>
                </a:cubicBezTo>
                <a:cubicBezTo>
                  <a:pt x="840" y="39"/>
                  <a:pt x="787" y="45"/>
                  <a:pt x="733" y="48"/>
                </a:cubicBezTo>
                <a:cubicBezTo>
                  <a:pt x="706" y="48"/>
                  <a:pt x="679" y="48"/>
                  <a:pt x="656" y="45"/>
                </a:cubicBezTo>
                <a:cubicBezTo>
                  <a:pt x="626" y="45"/>
                  <a:pt x="599" y="48"/>
                  <a:pt x="572" y="48"/>
                </a:cubicBezTo>
                <a:cubicBezTo>
                  <a:pt x="509" y="51"/>
                  <a:pt x="446" y="62"/>
                  <a:pt x="382" y="79"/>
                </a:cubicBezTo>
                <a:cubicBezTo>
                  <a:pt x="368" y="82"/>
                  <a:pt x="358" y="85"/>
                  <a:pt x="348" y="88"/>
                </a:cubicBezTo>
                <a:cubicBezTo>
                  <a:pt x="302" y="105"/>
                  <a:pt x="254" y="129"/>
                  <a:pt x="211" y="156"/>
                </a:cubicBezTo>
                <a:cubicBezTo>
                  <a:pt x="177" y="172"/>
                  <a:pt x="151" y="196"/>
                  <a:pt x="121" y="216"/>
                </a:cubicBezTo>
                <a:cubicBezTo>
                  <a:pt x="91" y="242"/>
                  <a:pt x="57" y="276"/>
                  <a:pt x="41" y="312"/>
                </a:cubicBezTo>
                <a:cubicBezTo>
                  <a:pt x="17" y="349"/>
                  <a:pt x="4" y="389"/>
                  <a:pt x="1" y="433"/>
                </a:cubicBezTo>
                <a:cubicBezTo>
                  <a:pt x="1" y="473"/>
                  <a:pt x="10" y="510"/>
                  <a:pt x="27" y="547"/>
                </a:cubicBezTo>
                <a:cubicBezTo>
                  <a:pt x="44" y="587"/>
                  <a:pt x="74" y="617"/>
                  <a:pt x="108" y="641"/>
                </a:cubicBezTo>
                <a:cubicBezTo>
                  <a:pt x="174" y="690"/>
                  <a:pt x="262" y="707"/>
                  <a:pt x="345" y="707"/>
                </a:cubicBezTo>
                <a:cubicBezTo>
                  <a:pt x="395" y="707"/>
                  <a:pt x="446" y="707"/>
                  <a:pt x="499" y="704"/>
                </a:cubicBezTo>
                <a:cubicBezTo>
                  <a:pt x="509" y="704"/>
                  <a:pt x="523" y="701"/>
                  <a:pt x="532" y="701"/>
                </a:cubicBezTo>
                <a:cubicBezTo>
                  <a:pt x="566" y="698"/>
                  <a:pt x="599" y="694"/>
                  <a:pt x="629" y="690"/>
                </a:cubicBezTo>
                <a:cubicBezTo>
                  <a:pt x="656" y="690"/>
                  <a:pt x="686" y="687"/>
                  <a:pt x="713" y="681"/>
                </a:cubicBezTo>
                <a:cubicBezTo>
                  <a:pt x="743" y="670"/>
                  <a:pt x="770" y="657"/>
                  <a:pt x="800" y="641"/>
                </a:cubicBezTo>
                <a:cubicBezTo>
                  <a:pt x="847" y="607"/>
                  <a:pt x="877" y="553"/>
                  <a:pt x="860" y="493"/>
                </a:cubicBezTo>
                <a:cubicBezTo>
                  <a:pt x="853" y="460"/>
                  <a:pt x="830" y="430"/>
                  <a:pt x="800" y="413"/>
                </a:cubicBezTo>
                <a:cubicBezTo>
                  <a:pt x="779" y="399"/>
                  <a:pt x="758" y="395"/>
                  <a:pt x="736" y="395"/>
                </a:cubicBezTo>
                <a:cubicBezTo>
                  <a:pt x="727" y="395"/>
                  <a:pt x="717" y="395"/>
                  <a:pt x="706" y="397"/>
                </a:cubicBezTo>
                <a:cubicBezTo>
                  <a:pt x="679" y="400"/>
                  <a:pt x="653" y="400"/>
                  <a:pt x="626" y="403"/>
                </a:cubicBezTo>
                <a:cubicBezTo>
                  <a:pt x="606" y="406"/>
                  <a:pt x="586" y="409"/>
                  <a:pt x="563" y="413"/>
                </a:cubicBezTo>
                <a:cubicBezTo>
                  <a:pt x="523" y="420"/>
                  <a:pt x="486" y="426"/>
                  <a:pt x="446" y="433"/>
                </a:cubicBezTo>
                <a:cubicBezTo>
                  <a:pt x="419" y="435"/>
                  <a:pt x="393" y="436"/>
                  <a:pt x="367" y="436"/>
                </a:cubicBezTo>
                <a:cubicBezTo>
                  <a:pt x="342" y="436"/>
                  <a:pt x="317" y="435"/>
                  <a:pt x="291" y="433"/>
                </a:cubicBezTo>
                <a:cubicBezTo>
                  <a:pt x="302" y="417"/>
                  <a:pt x="318" y="403"/>
                  <a:pt x="332" y="389"/>
                </a:cubicBezTo>
                <a:cubicBezTo>
                  <a:pt x="365" y="366"/>
                  <a:pt x="402" y="349"/>
                  <a:pt x="442" y="332"/>
                </a:cubicBezTo>
                <a:cubicBezTo>
                  <a:pt x="492" y="316"/>
                  <a:pt x="543" y="299"/>
                  <a:pt x="592" y="289"/>
                </a:cubicBezTo>
                <a:cubicBezTo>
                  <a:pt x="646" y="276"/>
                  <a:pt x="699" y="272"/>
                  <a:pt x="753" y="263"/>
                </a:cubicBezTo>
                <a:cubicBezTo>
                  <a:pt x="807" y="249"/>
                  <a:pt x="864" y="236"/>
                  <a:pt x="920" y="229"/>
                </a:cubicBezTo>
                <a:cubicBezTo>
                  <a:pt x="987" y="219"/>
                  <a:pt x="1051" y="206"/>
                  <a:pt x="1114" y="196"/>
                </a:cubicBezTo>
                <a:cubicBezTo>
                  <a:pt x="1168" y="186"/>
                  <a:pt x="1198" y="125"/>
                  <a:pt x="1188" y="76"/>
                </a:cubicBezTo>
                <a:cubicBezTo>
                  <a:pt x="1181" y="48"/>
                  <a:pt x="1165" y="28"/>
                  <a:pt x="1141" y="15"/>
                </a:cubicBezTo>
                <a:cubicBezTo>
                  <a:pt x="1124" y="4"/>
                  <a:pt x="1108" y="0"/>
                  <a:pt x="1091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5"/>
          <p:cNvSpPr/>
          <p:nvPr/>
        </p:nvSpPr>
        <p:spPr>
          <a:xfrm>
            <a:off x="7950478" y="3226992"/>
            <a:ext cx="89984" cy="54128"/>
          </a:xfrm>
          <a:custGeom>
            <a:avLst/>
            <a:gdLst/>
            <a:ahLst/>
            <a:cxnLst/>
            <a:rect l="l" t="t" r="r" b="b"/>
            <a:pathLst>
              <a:path w="1255" h="755" extrusionOk="0">
                <a:moveTo>
                  <a:pt x="1147" y="0"/>
                </a:moveTo>
                <a:cubicBezTo>
                  <a:pt x="1139" y="0"/>
                  <a:pt x="1130" y="1"/>
                  <a:pt x="1121" y="2"/>
                </a:cubicBezTo>
                <a:cubicBezTo>
                  <a:pt x="1017" y="15"/>
                  <a:pt x="914" y="31"/>
                  <a:pt x="810" y="45"/>
                </a:cubicBezTo>
                <a:cubicBezTo>
                  <a:pt x="760" y="51"/>
                  <a:pt x="707" y="59"/>
                  <a:pt x="656" y="65"/>
                </a:cubicBezTo>
                <a:cubicBezTo>
                  <a:pt x="606" y="72"/>
                  <a:pt x="552" y="79"/>
                  <a:pt x="503" y="85"/>
                </a:cubicBezTo>
                <a:cubicBezTo>
                  <a:pt x="449" y="95"/>
                  <a:pt x="395" y="112"/>
                  <a:pt x="345" y="129"/>
                </a:cubicBezTo>
                <a:lnTo>
                  <a:pt x="335" y="132"/>
                </a:lnTo>
                <a:cubicBezTo>
                  <a:pt x="282" y="149"/>
                  <a:pt x="228" y="172"/>
                  <a:pt x="182" y="202"/>
                </a:cubicBezTo>
                <a:cubicBezTo>
                  <a:pt x="125" y="239"/>
                  <a:pt x="68" y="289"/>
                  <a:pt x="34" y="352"/>
                </a:cubicBezTo>
                <a:cubicBezTo>
                  <a:pt x="14" y="386"/>
                  <a:pt x="11" y="416"/>
                  <a:pt x="4" y="453"/>
                </a:cubicBezTo>
                <a:cubicBezTo>
                  <a:pt x="1" y="470"/>
                  <a:pt x="1" y="483"/>
                  <a:pt x="1" y="500"/>
                </a:cubicBezTo>
                <a:cubicBezTo>
                  <a:pt x="4" y="540"/>
                  <a:pt x="14" y="576"/>
                  <a:pt x="31" y="613"/>
                </a:cubicBezTo>
                <a:cubicBezTo>
                  <a:pt x="48" y="647"/>
                  <a:pt x="74" y="677"/>
                  <a:pt x="105" y="697"/>
                </a:cubicBezTo>
                <a:cubicBezTo>
                  <a:pt x="137" y="721"/>
                  <a:pt x="178" y="737"/>
                  <a:pt x="218" y="744"/>
                </a:cubicBezTo>
                <a:cubicBezTo>
                  <a:pt x="245" y="751"/>
                  <a:pt x="271" y="755"/>
                  <a:pt x="297" y="755"/>
                </a:cubicBezTo>
                <a:cubicBezTo>
                  <a:pt x="305" y="755"/>
                  <a:pt x="314" y="755"/>
                  <a:pt x="322" y="754"/>
                </a:cubicBezTo>
                <a:cubicBezTo>
                  <a:pt x="378" y="751"/>
                  <a:pt x="432" y="744"/>
                  <a:pt x="486" y="737"/>
                </a:cubicBezTo>
                <a:cubicBezTo>
                  <a:pt x="515" y="734"/>
                  <a:pt x="546" y="731"/>
                  <a:pt x="576" y="727"/>
                </a:cubicBezTo>
                <a:cubicBezTo>
                  <a:pt x="593" y="727"/>
                  <a:pt x="609" y="724"/>
                  <a:pt x="629" y="724"/>
                </a:cubicBezTo>
                <a:cubicBezTo>
                  <a:pt x="653" y="721"/>
                  <a:pt x="676" y="717"/>
                  <a:pt x="703" y="710"/>
                </a:cubicBezTo>
                <a:cubicBezTo>
                  <a:pt x="750" y="701"/>
                  <a:pt x="784" y="653"/>
                  <a:pt x="787" y="607"/>
                </a:cubicBezTo>
                <a:cubicBezTo>
                  <a:pt x="787" y="550"/>
                  <a:pt x="736" y="493"/>
                  <a:pt x="676" y="493"/>
                </a:cubicBezTo>
                <a:cubicBezTo>
                  <a:pt x="643" y="493"/>
                  <a:pt x="609" y="500"/>
                  <a:pt x="576" y="507"/>
                </a:cubicBezTo>
                <a:cubicBezTo>
                  <a:pt x="536" y="510"/>
                  <a:pt x="495" y="510"/>
                  <a:pt x="452" y="510"/>
                </a:cubicBezTo>
                <a:cubicBezTo>
                  <a:pt x="409" y="510"/>
                  <a:pt x="362" y="510"/>
                  <a:pt x="318" y="503"/>
                </a:cubicBezTo>
                <a:cubicBezTo>
                  <a:pt x="298" y="500"/>
                  <a:pt x="278" y="493"/>
                  <a:pt x="258" y="486"/>
                </a:cubicBezTo>
                <a:lnTo>
                  <a:pt x="262" y="483"/>
                </a:lnTo>
                <a:cubicBezTo>
                  <a:pt x="271" y="473"/>
                  <a:pt x="282" y="463"/>
                  <a:pt x="292" y="456"/>
                </a:cubicBezTo>
                <a:cubicBezTo>
                  <a:pt x="349" y="416"/>
                  <a:pt x="412" y="386"/>
                  <a:pt x="472" y="360"/>
                </a:cubicBezTo>
                <a:cubicBezTo>
                  <a:pt x="579" y="320"/>
                  <a:pt x="686" y="286"/>
                  <a:pt x="796" y="263"/>
                </a:cubicBezTo>
                <a:cubicBezTo>
                  <a:pt x="920" y="239"/>
                  <a:pt x="1048" y="219"/>
                  <a:pt x="1171" y="202"/>
                </a:cubicBezTo>
                <a:cubicBezTo>
                  <a:pt x="1198" y="199"/>
                  <a:pt x="1221" y="175"/>
                  <a:pt x="1235" y="155"/>
                </a:cubicBezTo>
                <a:cubicBezTo>
                  <a:pt x="1248" y="132"/>
                  <a:pt x="1255" y="102"/>
                  <a:pt x="1248" y="79"/>
                </a:cubicBezTo>
                <a:cubicBezTo>
                  <a:pt x="1241" y="51"/>
                  <a:pt x="1225" y="28"/>
                  <a:pt x="1201" y="15"/>
                </a:cubicBezTo>
                <a:cubicBezTo>
                  <a:pt x="1183" y="3"/>
                  <a:pt x="1166" y="0"/>
                  <a:pt x="1147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5"/>
          <p:cNvSpPr/>
          <p:nvPr/>
        </p:nvSpPr>
        <p:spPr>
          <a:xfrm>
            <a:off x="7976433" y="3319834"/>
            <a:ext cx="92135" cy="53698"/>
          </a:xfrm>
          <a:custGeom>
            <a:avLst/>
            <a:gdLst/>
            <a:ahLst/>
            <a:cxnLst/>
            <a:rect l="l" t="t" r="r" b="b"/>
            <a:pathLst>
              <a:path w="1285" h="749" extrusionOk="0">
                <a:moveTo>
                  <a:pt x="1176" y="0"/>
                </a:moveTo>
                <a:cubicBezTo>
                  <a:pt x="1174" y="0"/>
                  <a:pt x="1172" y="0"/>
                  <a:pt x="1170" y="1"/>
                </a:cubicBezTo>
                <a:cubicBezTo>
                  <a:pt x="1100" y="8"/>
                  <a:pt x="1027" y="14"/>
                  <a:pt x="956" y="24"/>
                </a:cubicBezTo>
                <a:cubicBezTo>
                  <a:pt x="903" y="31"/>
                  <a:pt x="849" y="44"/>
                  <a:pt x="792" y="58"/>
                </a:cubicBezTo>
                <a:cubicBezTo>
                  <a:pt x="735" y="71"/>
                  <a:pt x="675" y="84"/>
                  <a:pt x="615" y="98"/>
                </a:cubicBezTo>
                <a:cubicBezTo>
                  <a:pt x="562" y="115"/>
                  <a:pt x="508" y="131"/>
                  <a:pt x="451" y="148"/>
                </a:cubicBezTo>
                <a:cubicBezTo>
                  <a:pt x="398" y="164"/>
                  <a:pt x="345" y="181"/>
                  <a:pt x="291" y="198"/>
                </a:cubicBezTo>
                <a:lnTo>
                  <a:pt x="281" y="201"/>
                </a:lnTo>
                <a:cubicBezTo>
                  <a:pt x="227" y="221"/>
                  <a:pt x="174" y="238"/>
                  <a:pt x="127" y="269"/>
                </a:cubicBezTo>
                <a:cubicBezTo>
                  <a:pt x="101" y="289"/>
                  <a:pt x="73" y="309"/>
                  <a:pt x="53" y="335"/>
                </a:cubicBezTo>
                <a:cubicBezTo>
                  <a:pt x="30" y="359"/>
                  <a:pt x="10" y="389"/>
                  <a:pt x="3" y="422"/>
                </a:cubicBezTo>
                <a:cubicBezTo>
                  <a:pt x="0" y="452"/>
                  <a:pt x="0" y="465"/>
                  <a:pt x="3" y="493"/>
                </a:cubicBezTo>
                <a:cubicBezTo>
                  <a:pt x="7" y="516"/>
                  <a:pt x="13" y="536"/>
                  <a:pt x="23" y="553"/>
                </a:cubicBezTo>
                <a:cubicBezTo>
                  <a:pt x="36" y="579"/>
                  <a:pt x="53" y="603"/>
                  <a:pt x="73" y="623"/>
                </a:cubicBezTo>
                <a:cubicBezTo>
                  <a:pt x="87" y="636"/>
                  <a:pt x="104" y="646"/>
                  <a:pt x="121" y="660"/>
                </a:cubicBezTo>
                <a:cubicBezTo>
                  <a:pt x="144" y="676"/>
                  <a:pt x="167" y="693"/>
                  <a:pt x="197" y="706"/>
                </a:cubicBezTo>
                <a:cubicBezTo>
                  <a:pt x="234" y="726"/>
                  <a:pt x="274" y="737"/>
                  <a:pt x="321" y="743"/>
                </a:cubicBezTo>
                <a:cubicBezTo>
                  <a:pt x="345" y="746"/>
                  <a:pt x="371" y="746"/>
                  <a:pt x="398" y="746"/>
                </a:cubicBezTo>
                <a:cubicBezTo>
                  <a:pt x="420" y="748"/>
                  <a:pt x="443" y="749"/>
                  <a:pt x="465" y="749"/>
                </a:cubicBezTo>
                <a:cubicBezTo>
                  <a:pt x="506" y="749"/>
                  <a:pt x="546" y="745"/>
                  <a:pt x="585" y="737"/>
                </a:cubicBezTo>
                <a:cubicBezTo>
                  <a:pt x="625" y="730"/>
                  <a:pt x="655" y="696"/>
                  <a:pt x="666" y="660"/>
                </a:cubicBezTo>
                <a:cubicBezTo>
                  <a:pt x="672" y="643"/>
                  <a:pt x="672" y="623"/>
                  <a:pt x="666" y="603"/>
                </a:cubicBezTo>
                <a:cubicBezTo>
                  <a:pt x="662" y="576"/>
                  <a:pt x="642" y="546"/>
                  <a:pt x="615" y="536"/>
                </a:cubicBezTo>
                <a:cubicBezTo>
                  <a:pt x="602" y="530"/>
                  <a:pt x="592" y="522"/>
                  <a:pt x="578" y="519"/>
                </a:cubicBezTo>
                <a:cubicBezTo>
                  <a:pt x="565" y="516"/>
                  <a:pt x="552" y="513"/>
                  <a:pt x="538" y="513"/>
                </a:cubicBezTo>
                <a:cubicBezTo>
                  <a:pt x="528" y="509"/>
                  <a:pt x="515" y="509"/>
                  <a:pt x="502" y="509"/>
                </a:cubicBezTo>
                <a:cubicBezTo>
                  <a:pt x="478" y="509"/>
                  <a:pt x="451" y="505"/>
                  <a:pt x="428" y="505"/>
                </a:cubicBezTo>
                <a:cubicBezTo>
                  <a:pt x="401" y="505"/>
                  <a:pt x="374" y="507"/>
                  <a:pt x="348" y="507"/>
                </a:cubicBezTo>
                <a:cubicBezTo>
                  <a:pt x="334" y="507"/>
                  <a:pt x="321" y="507"/>
                  <a:pt x="308" y="505"/>
                </a:cubicBezTo>
                <a:cubicBezTo>
                  <a:pt x="294" y="502"/>
                  <a:pt x="281" y="499"/>
                  <a:pt x="267" y="496"/>
                </a:cubicBezTo>
                <a:cubicBezTo>
                  <a:pt x="257" y="493"/>
                  <a:pt x="251" y="485"/>
                  <a:pt x="244" y="482"/>
                </a:cubicBezTo>
                <a:cubicBezTo>
                  <a:pt x="264" y="469"/>
                  <a:pt x="284" y="459"/>
                  <a:pt x="308" y="449"/>
                </a:cubicBezTo>
                <a:cubicBezTo>
                  <a:pt x="357" y="429"/>
                  <a:pt x="411" y="412"/>
                  <a:pt x="468" y="395"/>
                </a:cubicBezTo>
                <a:cubicBezTo>
                  <a:pt x="532" y="375"/>
                  <a:pt x="595" y="352"/>
                  <a:pt x="658" y="332"/>
                </a:cubicBezTo>
                <a:cubicBezTo>
                  <a:pt x="723" y="312"/>
                  <a:pt x="789" y="295"/>
                  <a:pt x="856" y="282"/>
                </a:cubicBezTo>
                <a:cubicBezTo>
                  <a:pt x="919" y="265"/>
                  <a:pt x="983" y="255"/>
                  <a:pt x="1047" y="245"/>
                </a:cubicBezTo>
                <a:cubicBezTo>
                  <a:pt x="1087" y="238"/>
                  <a:pt x="1127" y="235"/>
                  <a:pt x="1164" y="232"/>
                </a:cubicBezTo>
                <a:cubicBezTo>
                  <a:pt x="1197" y="232"/>
                  <a:pt x="1224" y="225"/>
                  <a:pt x="1248" y="198"/>
                </a:cubicBezTo>
                <a:cubicBezTo>
                  <a:pt x="1271" y="178"/>
                  <a:pt x="1284" y="148"/>
                  <a:pt x="1284" y="118"/>
                </a:cubicBezTo>
                <a:cubicBezTo>
                  <a:pt x="1284" y="88"/>
                  <a:pt x="1271" y="58"/>
                  <a:pt x="1251" y="34"/>
                </a:cubicBezTo>
                <a:cubicBezTo>
                  <a:pt x="1232" y="19"/>
                  <a:pt x="1202" y="0"/>
                  <a:pt x="117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5"/>
          <p:cNvSpPr/>
          <p:nvPr/>
        </p:nvSpPr>
        <p:spPr>
          <a:xfrm>
            <a:off x="8008053" y="3418626"/>
            <a:ext cx="84678" cy="58788"/>
          </a:xfrm>
          <a:custGeom>
            <a:avLst/>
            <a:gdLst/>
            <a:ahLst/>
            <a:cxnLst/>
            <a:rect l="l" t="t" r="r" b="b"/>
            <a:pathLst>
              <a:path w="1181" h="820" extrusionOk="0">
                <a:moveTo>
                  <a:pt x="1052" y="1"/>
                </a:moveTo>
                <a:cubicBezTo>
                  <a:pt x="1043" y="1"/>
                  <a:pt x="1033" y="2"/>
                  <a:pt x="1024" y="4"/>
                </a:cubicBezTo>
                <a:cubicBezTo>
                  <a:pt x="950" y="18"/>
                  <a:pt x="876" y="34"/>
                  <a:pt x="807" y="47"/>
                </a:cubicBezTo>
                <a:cubicBezTo>
                  <a:pt x="746" y="61"/>
                  <a:pt x="686" y="71"/>
                  <a:pt x="626" y="87"/>
                </a:cubicBezTo>
                <a:cubicBezTo>
                  <a:pt x="595" y="95"/>
                  <a:pt x="569" y="101"/>
                  <a:pt x="538" y="111"/>
                </a:cubicBezTo>
                <a:cubicBezTo>
                  <a:pt x="452" y="141"/>
                  <a:pt x="371" y="181"/>
                  <a:pt x="298" y="231"/>
                </a:cubicBezTo>
                <a:cubicBezTo>
                  <a:pt x="197" y="299"/>
                  <a:pt x="111" y="382"/>
                  <a:pt x="44" y="482"/>
                </a:cubicBezTo>
                <a:cubicBezTo>
                  <a:pt x="4" y="543"/>
                  <a:pt x="1" y="623"/>
                  <a:pt x="37" y="686"/>
                </a:cubicBezTo>
                <a:cubicBezTo>
                  <a:pt x="70" y="746"/>
                  <a:pt x="137" y="777"/>
                  <a:pt x="201" y="797"/>
                </a:cubicBezTo>
                <a:cubicBezTo>
                  <a:pt x="234" y="807"/>
                  <a:pt x="271" y="810"/>
                  <a:pt x="305" y="813"/>
                </a:cubicBezTo>
                <a:cubicBezTo>
                  <a:pt x="323" y="817"/>
                  <a:pt x="338" y="819"/>
                  <a:pt x="354" y="819"/>
                </a:cubicBezTo>
                <a:cubicBezTo>
                  <a:pt x="365" y="819"/>
                  <a:pt x="376" y="818"/>
                  <a:pt x="388" y="817"/>
                </a:cubicBezTo>
                <a:cubicBezTo>
                  <a:pt x="425" y="813"/>
                  <a:pt x="465" y="813"/>
                  <a:pt x="506" y="810"/>
                </a:cubicBezTo>
                <a:cubicBezTo>
                  <a:pt x="535" y="807"/>
                  <a:pt x="566" y="800"/>
                  <a:pt x="595" y="797"/>
                </a:cubicBezTo>
                <a:cubicBezTo>
                  <a:pt x="609" y="797"/>
                  <a:pt x="626" y="790"/>
                  <a:pt x="643" y="790"/>
                </a:cubicBezTo>
                <a:cubicBezTo>
                  <a:pt x="663" y="783"/>
                  <a:pt x="683" y="773"/>
                  <a:pt x="699" y="757"/>
                </a:cubicBezTo>
                <a:cubicBezTo>
                  <a:pt x="723" y="733"/>
                  <a:pt x="736" y="700"/>
                  <a:pt x="736" y="666"/>
                </a:cubicBezTo>
                <a:cubicBezTo>
                  <a:pt x="739" y="596"/>
                  <a:pt x="683" y="539"/>
                  <a:pt x="612" y="536"/>
                </a:cubicBezTo>
                <a:cubicBezTo>
                  <a:pt x="589" y="536"/>
                  <a:pt x="563" y="543"/>
                  <a:pt x="535" y="546"/>
                </a:cubicBezTo>
                <a:cubicBezTo>
                  <a:pt x="518" y="549"/>
                  <a:pt x="502" y="552"/>
                  <a:pt x="482" y="556"/>
                </a:cubicBezTo>
                <a:cubicBezTo>
                  <a:pt x="455" y="559"/>
                  <a:pt x="425" y="559"/>
                  <a:pt x="398" y="563"/>
                </a:cubicBezTo>
                <a:lnTo>
                  <a:pt x="342" y="563"/>
                </a:lnTo>
                <a:cubicBezTo>
                  <a:pt x="331" y="563"/>
                  <a:pt x="322" y="559"/>
                  <a:pt x="311" y="559"/>
                </a:cubicBezTo>
                <a:cubicBezTo>
                  <a:pt x="298" y="556"/>
                  <a:pt x="285" y="552"/>
                  <a:pt x="274" y="549"/>
                </a:cubicBezTo>
                <a:lnTo>
                  <a:pt x="278" y="539"/>
                </a:lnTo>
                <a:cubicBezTo>
                  <a:pt x="302" y="512"/>
                  <a:pt x="328" y="489"/>
                  <a:pt x="355" y="469"/>
                </a:cubicBezTo>
                <a:cubicBezTo>
                  <a:pt x="418" y="422"/>
                  <a:pt x="489" y="392"/>
                  <a:pt x="559" y="359"/>
                </a:cubicBezTo>
                <a:cubicBezTo>
                  <a:pt x="629" y="331"/>
                  <a:pt x="699" y="311"/>
                  <a:pt x="773" y="295"/>
                </a:cubicBezTo>
                <a:cubicBezTo>
                  <a:pt x="873" y="271"/>
                  <a:pt x="977" y="251"/>
                  <a:pt x="1080" y="231"/>
                </a:cubicBezTo>
                <a:cubicBezTo>
                  <a:pt x="1144" y="218"/>
                  <a:pt x="1181" y="148"/>
                  <a:pt x="1165" y="91"/>
                </a:cubicBezTo>
                <a:cubicBezTo>
                  <a:pt x="1157" y="61"/>
                  <a:pt x="1137" y="34"/>
                  <a:pt x="1111" y="18"/>
                </a:cubicBezTo>
                <a:cubicBezTo>
                  <a:pt x="1093" y="6"/>
                  <a:pt x="1072" y="1"/>
                  <a:pt x="1052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5"/>
          <p:cNvSpPr/>
          <p:nvPr/>
        </p:nvSpPr>
        <p:spPr>
          <a:xfrm>
            <a:off x="8045695" y="3518422"/>
            <a:ext cx="81308" cy="61225"/>
          </a:xfrm>
          <a:custGeom>
            <a:avLst/>
            <a:gdLst/>
            <a:ahLst/>
            <a:cxnLst/>
            <a:rect l="l" t="t" r="r" b="b"/>
            <a:pathLst>
              <a:path w="1134" h="854" extrusionOk="0">
                <a:moveTo>
                  <a:pt x="258" y="642"/>
                </a:moveTo>
                <a:lnTo>
                  <a:pt x="261" y="649"/>
                </a:lnTo>
                <a:lnTo>
                  <a:pt x="258" y="645"/>
                </a:lnTo>
                <a:lnTo>
                  <a:pt x="258" y="642"/>
                </a:lnTo>
                <a:close/>
                <a:moveTo>
                  <a:pt x="999" y="0"/>
                </a:moveTo>
                <a:cubicBezTo>
                  <a:pt x="990" y="0"/>
                  <a:pt x="982" y="1"/>
                  <a:pt x="973" y="3"/>
                </a:cubicBezTo>
                <a:cubicBezTo>
                  <a:pt x="916" y="17"/>
                  <a:pt x="856" y="30"/>
                  <a:pt x="800" y="43"/>
                </a:cubicBezTo>
                <a:cubicBezTo>
                  <a:pt x="760" y="54"/>
                  <a:pt x="716" y="67"/>
                  <a:pt x="676" y="80"/>
                </a:cubicBezTo>
                <a:cubicBezTo>
                  <a:pt x="660" y="87"/>
                  <a:pt x="643" y="94"/>
                  <a:pt x="629" y="97"/>
                </a:cubicBezTo>
                <a:cubicBezTo>
                  <a:pt x="515" y="140"/>
                  <a:pt x="402" y="177"/>
                  <a:pt x="298" y="234"/>
                </a:cubicBezTo>
                <a:cubicBezTo>
                  <a:pt x="248" y="264"/>
                  <a:pt x="201" y="298"/>
                  <a:pt x="158" y="338"/>
                </a:cubicBezTo>
                <a:cubicBezTo>
                  <a:pt x="134" y="364"/>
                  <a:pt x="111" y="391"/>
                  <a:pt x="90" y="421"/>
                </a:cubicBezTo>
                <a:cubicBezTo>
                  <a:pt x="67" y="455"/>
                  <a:pt x="47" y="492"/>
                  <a:pt x="30" y="529"/>
                </a:cubicBezTo>
                <a:cubicBezTo>
                  <a:pt x="13" y="572"/>
                  <a:pt x="1" y="622"/>
                  <a:pt x="1" y="669"/>
                </a:cubicBezTo>
                <a:cubicBezTo>
                  <a:pt x="4" y="716"/>
                  <a:pt x="21" y="756"/>
                  <a:pt x="58" y="790"/>
                </a:cubicBezTo>
                <a:cubicBezTo>
                  <a:pt x="94" y="830"/>
                  <a:pt x="144" y="843"/>
                  <a:pt x="194" y="850"/>
                </a:cubicBezTo>
                <a:cubicBezTo>
                  <a:pt x="212" y="852"/>
                  <a:pt x="231" y="854"/>
                  <a:pt x="249" y="854"/>
                </a:cubicBezTo>
                <a:cubicBezTo>
                  <a:pt x="298" y="854"/>
                  <a:pt x="345" y="845"/>
                  <a:pt x="391" y="833"/>
                </a:cubicBezTo>
                <a:cubicBezTo>
                  <a:pt x="428" y="826"/>
                  <a:pt x="462" y="813"/>
                  <a:pt x="495" y="799"/>
                </a:cubicBezTo>
                <a:cubicBezTo>
                  <a:pt x="512" y="790"/>
                  <a:pt x="529" y="776"/>
                  <a:pt x="539" y="756"/>
                </a:cubicBezTo>
                <a:cubicBezTo>
                  <a:pt x="555" y="729"/>
                  <a:pt x="559" y="696"/>
                  <a:pt x="552" y="665"/>
                </a:cubicBezTo>
                <a:cubicBezTo>
                  <a:pt x="539" y="615"/>
                  <a:pt x="492" y="575"/>
                  <a:pt x="439" y="575"/>
                </a:cubicBezTo>
                <a:cubicBezTo>
                  <a:pt x="388" y="578"/>
                  <a:pt x="342" y="585"/>
                  <a:pt x="291" y="592"/>
                </a:cubicBezTo>
                <a:lnTo>
                  <a:pt x="271" y="592"/>
                </a:lnTo>
                <a:cubicBezTo>
                  <a:pt x="282" y="572"/>
                  <a:pt x="291" y="552"/>
                  <a:pt x="305" y="532"/>
                </a:cubicBezTo>
                <a:cubicBezTo>
                  <a:pt x="325" y="515"/>
                  <a:pt x="342" y="495"/>
                  <a:pt x="365" y="478"/>
                </a:cubicBezTo>
                <a:cubicBezTo>
                  <a:pt x="412" y="444"/>
                  <a:pt x="465" y="421"/>
                  <a:pt x="522" y="398"/>
                </a:cubicBezTo>
                <a:cubicBezTo>
                  <a:pt x="555" y="384"/>
                  <a:pt x="592" y="371"/>
                  <a:pt x="626" y="358"/>
                </a:cubicBezTo>
                <a:cubicBezTo>
                  <a:pt x="669" y="344"/>
                  <a:pt x="713" y="324"/>
                  <a:pt x="756" y="311"/>
                </a:cubicBezTo>
                <a:cubicBezTo>
                  <a:pt x="847" y="281"/>
                  <a:pt x="941" y="261"/>
                  <a:pt x="1034" y="237"/>
                </a:cubicBezTo>
                <a:cubicBezTo>
                  <a:pt x="1097" y="224"/>
                  <a:pt x="1134" y="154"/>
                  <a:pt x="1121" y="90"/>
                </a:cubicBezTo>
                <a:cubicBezTo>
                  <a:pt x="1107" y="36"/>
                  <a:pt x="1054" y="0"/>
                  <a:pt x="99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5"/>
          <p:cNvSpPr/>
          <p:nvPr/>
        </p:nvSpPr>
        <p:spPr>
          <a:xfrm>
            <a:off x="8076168" y="3625387"/>
            <a:ext cx="75070" cy="54056"/>
          </a:xfrm>
          <a:custGeom>
            <a:avLst/>
            <a:gdLst/>
            <a:ahLst/>
            <a:cxnLst/>
            <a:rect l="l" t="t" r="r" b="b"/>
            <a:pathLst>
              <a:path w="1047" h="754" extrusionOk="0">
                <a:moveTo>
                  <a:pt x="926" y="0"/>
                </a:moveTo>
                <a:cubicBezTo>
                  <a:pt x="917" y="0"/>
                  <a:pt x="908" y="1"/>
                  <a:pt x="900" y="3"/>
                </a:cubicBezTo>
                <a:cubicBezTo>
                  <a:pt x="780" y="30"/>
                  <a:pt x="656" y="60"/>
                  <a:pt x="536" y="80"/>
                </a:cubicBezTo>
                <a:cubicBezTo>
                  <a:pt x="482" y="90"/>
                  <a:pt x="431" y="100"/>
                  <a:pt x="381" y="116"/>
                </a:cubicBezTo>
                <a:lnTo>
                  <a:pt x="371" y="120"/>
                </a:lnTo>
                <a:cubicBezTo>
                  <a:pt x="318" y="136"/>
                  <a:pt x="267" y="160"/>
                  <a:pt x="221" y="190"/>
                </a:cubicBezTo>
                <a:cubicBezTo>
                  <a:pt x="194" y="210"/>
                  <a:pt x="170" y="230"/>
                  <a:pt x="147" y="250"/>
                </a:cubicBezTo>
                <a:cubicBezTo>
                  <a:pt x="127" y="270"/>
                  <a:pt x="104" y="294"/>
                  <a:pt x="84" y="314"/>
                </a:cubicBezTo>
                <a:cubicBezTo>
                  <a:pt x="50" y="354"/>
                  <a:pt x="20" y="401"/>
                  <a:pt x="10" y="454"/>
                </a:cubicBezTo>
                <a:cubicBezTo>
                  <a:pt x="3" y="508"/>
                  <a:pt x="0" y="558"/>
                  <a:pt x="14" y="612"/>
                </a:cubicBezTo>
                <a:cubicBezTo>
                  <a:pt x="23" y="645"/>
                  <a:pt x="44" y="678"/>
                  <a:pt x="70" y="702"/>
                </a:cubicBezTo>
                <a:cubicBezTo>
                  <a:pt x="94" y="718"/>
                  <a:pt x="107" y="732"/>
                  <a:pt x="137" y="738"/>
                </a:cubicBezTo>
                <a:cubicBezTo>
                  <a:pt x="158" y="746"/>
                  <a:pt x="178" y="752"/>
                  <a:pt x="198" y="752"/>
                </a:cubicBezTo>
                <a:cubicBezTo>
                  <a:pt x="207" y="753"/>
                  <a:pt x="217" y="753"/>
                  <a:pt x="226" y="753"/>
                </a:cubicBezTo>
                <a:cubicBezTo>
                  <a:pt x="248" y="753"/>
                  <a:pt x="270" y="751"/>
                  <a:pt x="291" y="749"/>
                </a:cubicBezTo>
                <a:cubicBezTo>
                  <a:pt x="358" y="746"/>
                  <a:pt x="425" y="732"/>
                  <a:pt x="488" y="718"/>
                </a:cubicBezTo>
                <a:cubicBezTo>
                  <a:pt x="508" y="715"/>
                  <a:pt x="525" y="712"/>
                  <a:pt x="545" y="705"/>
                </a:cubicBezTo>
                <a:cubicBezTo>
                  <a:pt x="565" y="698"/>
                  <a:pt x="585" y="689"/>
                  <a:pt x="599" y="672"/>
                </a:cubicBezTo>
                <a:cubicBezTo>
                  <a:pt x="622" y="652"/>
                  <a:pt x="636" y="622"/>
                  <a:pt x="636" y="588"/>
                </a:cubicBezTo>
                <a:cubicBezTo>
                  <a:pt x="636" y="558"/>
                  <a:pt x="625" y="525"/>
                  <a:pt x="602" y="502"/>
                </a:cubicBezTo>
                <a:cubicBezTo>
                  <a:pt x="584" y="483"/>
                  <a:pt x="553" y="464"/>
                  <a:pt x="525" y="464"/>
                </a:cubicBezTo>
                <a:cubicBezTo>
                  <a:pt x="523" y="464"/>
                  <a:pt x="521" y="464"/>
                  <a:pt x="519" y="465"/>
                </a:cubicBezTo>
                <a:cubicBezTo>
                  <a:pt x="475" y="471"/>
                  <a:pt x="435" y="478"/>
                  <a:pt x="395" y="482"/>
                </a:cubicBezTo>
                <a:cubicBezTo>
                  <a:pt x="365" y="485"/>
                  <a:pt x="331" y="485"/>
                  <a:pt x="301" y="488"/>
                </a:cubicBezTo>
                <a:lnTo>
                  <a:pt x="255" y="488"/>
                </a:lnTo>
                <a:cubicBezTo>
                  <a:pt x="264" y="478"/>
                  <a:pt x="275" y="471"/>
                  <a:pt x="284" y="461"/>
                </a:cubicBezTo>
                <a:cubicBezTo>
                  <a:pt x="318" y="441"/>
                  <a:pt x="348" y="417"/>
                  <a:pt x="381" y="401"/>
                </a:cubicBezTo>
                <a:cubicBezTo>
                  <a:pt x="422" y="381"/>
                  <a:pt x="459" y="361"/>
                  <a:pt x="499" y="344"/>
                </a:cubicBezTo>
                <a:cubicBezTo>
                  <a:pt x="528" y="334"/>
                  <a:pt x="559" y="324"/>
                  <a:pt x="585" y="314"/>
                </a:cubicBezTo>
                <a:cubicBezTo>
                  <a:pt x="622" y="304"/>
                  <a:pt x="659" y="290"/>
                  <a:pt x="699" y="281"/>
                </a:cubicBezTo>
                <a:cubicBezTo>
                  <a:pt x="783" y="257"/>
                  <a:pt x="869" y="237"/>
                  <a:pt x="953" y="217"/>
                </a:cubicBezTo>
                <a:cubicBezTo>
                  <a:pt x="1013" y="204"/>
                  <a:pt x="1047" y="140"/>
                  <a:pt x="1033" y="83"/>
                </a:cubicBezTo>
                <a:cubicBezTo>
                  <a:pt x="1020" y="32"/>
                  <a:pt x="974" y="0"/>
                  <a:pt x="92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5"/>
          <p:cNvSpPr/>
          <p:nvPr/>
        </p:nvSpPr>
        <p:spPr>
          <a:xfrm>
            <a:off x="8143279" y="3048693"/>
            <a:ext cx="21653" cy="19357"/>
          </a:xfrm>
          <a:custGeom>
            <a:avLst/>
            <a:gdLst/>
            <a:ahLst/>
            <a:cxnLst/>
            <a:rect l="l" t="t" r="r" b="b"/>
            <a:pathLst>
              <a:path w="302" h="270" extrusionOk="0">
                <a:moveTo>
                  <a:pt x="154" y="0"/>
                </a:moveTo>
                <a:cubicBezTo>
                  <a:pt x="137" y="0"/>
                  <a:pt x="119" y="4"/>
                  <a:pt x="101" y="10"/>
                </a:cubicBezTo>
                <a:cubicBezTo>
                  <a:pt x="34" y="33"/>
                  <a:pt x="1" y="118"/>
                  <a:pt x="27" y="184"/>
                </a:cubicBezTo>
                <a:cubicBezTo>
                  <a:pt x="41" y="218"/>
                  <a:pt x="68" y="244"/>
                  <a:pt x="97" y="258"/>
                </a:cubicBezTo>
                <a:cubicBezTo>
                  <a:pt x="114" y="266"/>
                  <a:pt x="132" y="269"/>
                  <a:pt x="149" y="269"/>
                </a:cubicBezTo>
                <a:cubicBezTo>
                  <a:pt x="167" y="269"/>
                  <a:pt x="185" y="266"/>
                  <a:pt x="202" y="261"/>
                </a:cubicBezTo>
                <a:cubicBezTo>
                  <a:pt x="271" y="234"/>
                  <a:pt x="302" y="151"/>
                  <a:pt x="278" y="84"/>
                </a:cubicBezTo>
                <a:cubicBezTo>
                  <a:pt x="265" y="53"/>
                  <a:pt x="238" y="27"/>
                  <a:pt x="208" y="10"/>
                </a:cubicBezTo>
                <a:cubicBezTo>
                  <a:pt x="190" y="4"/>
                  <a:pt x="172" y="0"/>
                  <a:pt x="154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5"/>
          <p:cNvSpPr/>
          <p:nvPr/>
        </p:nvSpPr>
        <p:spPr>
          <a:xfrm>
            <a:off x="8271837" y="2997433"/>
            <a:ext cx="22872" cy="20361"/>
          </a:xfrm>
          <a:custGeom>
            <a:avLst/>
            <a:gdLst/>
            <a:ahLst/>
            <a:cxnLst/>
            <a:rect l="l" t="t" r="r" b="b"/>
            <a:pathLst>
              <a:path w="319" h="284" extrusionOk="0">
                <a:moveTo>
                  <a:pt x="159" y="0"/>
                </a:moveTo>
                <a:cubicBezTo>
                  <a:pt x="142" y="0"/>
                  <a:pt x="124" y="3"/>
                  <a:pt x="107" y="10"/>
                </a:cubicBezTo>
                <a:cubicBezTo>
                  <a:pt x="34" y="36"/>
                  <a:pt x="0" y="123"/>
                  <a:pt x="27" y="194"/>
                </a:cubicBezTo>
                <a:cubicBezTo>
                  <a:pt x="40" y="227"/>
                  <a:pt x="67" y="257"/>
                  <a:pt x="101" y="271"/>
                </a:cubicBezTo>
                <a:cubicBezTo>
                  <a:pt x="120" y="279"/>
                  <a:pt x="140" y="283"/>
                  <a:pt x="159" y="283"/>
                </a:cubicBezTo>
                <a:cubicBezTo>
                  <a:pt x="176" y="283"/>
                  <a:pt x="193" y="280"/>
                  <a:pt x="211" y="274"/>
                </a:cubicBezTo>
                <a:cubicBezTo>
                  <a:pt x="284" y="247"/>
                  <a:pt x="318" y="157"/>
                  <a:pt x="291" y="90"/>
                </a:cubicBezTo>
                <a:cubicBezTo>
                  <a:pt x="278" y="53"/>
                  <a:pt x="251" y="26"/>
                  <a:pt x="218" y="13"/>
                </a:cubicBezTo>
                <a:cubicBezTo>
                  <a:pt x="198" y="4"/>
                  <a:pt x="179" y="0"/>
                  <a:pt x="15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5"/>
          <p:cNvSpPr/>
          <p:nvPr/>
        </p:nvSpPr>
        <p:spPr>
          <a:xfrm>
            <a:off x="8184292" y="3014065"/>
            <a:ext cx="45673" cy="28247"/>
          </a:xfrm>
          <a:custGeom>
            <a:avLst/>
            <a:gdLst/>
            <a:ahLst/>
            <a:cxnLst/>
            <a:rect l="l" t="t" r="r" b="b"/>
            <a:pathLst>
              <a:path w="637" h="394" extrusionOk="0">
                <a:moveTo>
                  <a:pt x="546" y="0"/>
                </a:moveTo>
                <a:cubicBezTo>
                  <a:pt x="536" y="0"/>
                  <a:pt x="526" y="2"/>
                  <a:pt x="516" y="5"/>
                </a:cubicBezTo>
                <a:cubicBezTo>
                  <a:pt x="488" y="11"/>
                  <a:pt x="468" y="35"/>
                  <a:pt x="462" y="68"/>
                </a:cubicBezTo>
                <a:lnTo>
                  <a:pt x="459" y="89"/>
                </a:lnTo>
                <a:cubicBezTo>
                  <a:pt x="452" y="105"/>
                  <a:pt x="442" y="122"/>
                  <a:pt x="432" y="139"/>
                </a:cubicBezTo>
                <a:cubicBezTo>
                  <a:pt x="422" y="155"/>
                  <a:pt x="408" y="172"/>
                  <a:pt x="399" y="186"/>
                </a:cubicBezTo>
                <a:cubicBezTo>
                  <a:pt x="385" y="195"/>
                  <a:pt x="372" y="202"/>
                  <a:pt x="362" y="212"/>
                </a:cubicBezTo>
                <a:cubicBezTo>
                  <a:pt x="352" y="215"/>
                  <a:pt x="345" y="219"/>
                  <a:pt x="335" y="223"/>
                </a:cubicBezTo>
                <a:cubicBezTo>
                  <a:pt x="325" y="223"/>
                  <a:pt x="318" y="226"/>
                  <a:pt x="308" y="226"/>
                </a:cubicBezTo>
                <a:cubicBezTo>
                  <a:pt x="285" y="223"/>
                  <a:pt x="258" y="219"/>
                  <a:pt x="235" y="212"/>
                </a:cubicBezTo>
                <a:cubicBezTo>
                  <a:pt x="201" y="199"/>
                  <a:pt x="171" y="189"/>
                  <a:pt x="138" y="175"/>
                </a:cubicBezTo>
                <a:cubicBezTo>
                  <a:pt x="126" y="171"/>
                  <a:pt x="114" y="169"/>
                  <a:pt x="102" y="169"/>
                </a:cubicBezTo>
                <a:cubicBezTo>
                  <a:pt x="67" y="169"/>
                  <a:pt x="35" y="186"/>
                  <a:pt x="20" y="219"/>
                </a:cubicBezTo>
                <a:cubicBezTo>
                  <a:pt x="0" y="263"/>
                  <a:pt x="20" y="320"/>
                  <a:pt x="64" y="340"/>
                </a:cubicBezTo>
                <a:cubicBezTo>
                  <a:pt x="114" y="356"/>
                  <a:pt x="161" y="376"/>
                  <a:pt x="212" y="386"/>
                </a:cubicBezTo>
                <a:cubicBezTo>
                  <a:pt x="233" y="391"/>
                  <a:pt x="257" y="394"/>
                  <a:pt x="279" y="394"/>
                </a:cubicBezTo>
                <a:cubicBezTo>
                  <a:pt x="287" y="394"/>
                  <a:pt x="294" y="394"/>
                  <a:pt x="301" y="393"/>
                </a:cubicBezTo>
                <a:cubicBezTo>
                  <a:pt x="355" y="393"/>
                  <a:pt x="402" y="376"/>
                  <a:pt x="445" y="346"/>
                </a:cubicBezTo>
                <a:cubicBezTo>
                  <a:pt x="462" y="336"/>
                  <a:pt x="476" y="326"/>
                  <a:pt x="492" y="309"/>
                </a:cubicBezTo>
                <a:cubicBezTo>
                  <a:pt x="519" y="286"/>
                  <a:pt x="539" y="255"/>
                  <a:pt x="556" y="223"/>
                </a:cubicBezTo>
                <a:cubicBezTo>
                  <a:pt x="565" y="206"/>
                  <a:pt x="576" y="186"/>
                  <a:pt x="582" y="169"/>
                </a:cubicBezTo>
                <a:cubicBezTo>
                  <a:pt x="593" y="149"/>
                  <a:pt x="606" y="132"/>
                  <a:pt x="616" y="112"/>
                </a:cubicBezTo>
                <a:cubicBezTo>
                  <a:pt x="636" y="72"/>
                  <a:pt x="613" y="22"/>
                  <a:pt x="576" y="5"/>
                </a:cubicBezTo>
                <a:cubicBezTo>
                  <a:pt x="566" y="2"/>
                  <a:pt x="556" y="0"/>
                  <a:pt x="54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5"/>
          <p:cNvSpPr/>
          <p:nvPr/>
        </p:nvSpPr>
        <p:spPr>
          <a:xfrm>
            <a:off x="7947108" y="2876774"/>
            <a:ext cx="730982" cy="858446"/>
          </a:xfrm>
          <a:custGeom>
            <a:avLst/>
            <a:gdLst/>
            <a:ahLst/>
            <a:cxnLst/>
            <a:rect l="l" t="t" r="r" b="b"/>
            <a:pathLst>
              <a:path w="10195" h="11974" extrusionOk="0">
                <a:moveTo>
                  <a:pt x="6820" y="221"/>
                </a:moveTo>
                <a:cubicBezTo>
                  <a:pt x="6820" y="238"/>
                  <a:pt x="6823" y="258"/>
                  <a:pt x="6826" y="278"/>
                </a:cubicBezTo>
                <a:cubicBezTo>
                  <a:pt x="6837" y="344"/>
                  <a:pt x="6854" y="409"/>
                  <a:pt x="6874" y="472"/>
                </a:cubicBezTo>
                <a:cubicBezTo>
                  <a:pt x="6911" y="576"/>
                  <a:pt x="6961" y="673"/>
                  <a:pt x="7011" y="770"/>
                </a:cubicBezTo>
                <a:cubicBezTo>
                  <a:pt x="7031" y="816"/>
                  <a:pt x="7047" y="866"/>
                  <a:pt x="7071" y="917"/>
                </a:cubicBezTo>
                <a:cubicBezTo>
                  <a:pt x="7091" y="970"/>
                  <a:pt x="7115" y="1023"/>
                  <a:pt x="7138" y="1074"/>
                </a:cubicBezTo>
                <a:cubicBezTo>
                  <a:pt x="7164" y="1131"/>
                  <a:pt x="7192" y="1184"/>
                  <a:pt x="7218" y="1238"/>
                </a:cubicBezTo>
                <a:cubicBezTo>
                  <a:pt x="7241" y="1292"/>
                  <a:pt x="7268" y="1348"/>
                  <a:pt x="7292" y="1402"/>
                </a:cubicBezTo>
                <a:cubicBezTo>
                  <a:pt x="7319" y="1459"/>
                  <a:pt x="7345" y="1515"/>
                  <a:pt x="7368" y="1572"/>
                </a:cubicBezTo>
                <a:cubicBezTo>
                  <a:pt x="7392" y="1625"/>
                  <a:pt x="7416" y="1682"/>
                  <a:pt x="7436" y="1736"/>
                </a:cubicBezTo>
                <a:cubicBezTo>
                  <a:pt x="7482" y="1853"/>
                  <a:pt x="7519" y="1970"/>
                  <a:pt x="7566" y="2087"/>
                </a:cubicBezTo>
                <a:cubicBezTo>
                  <a:pt x="7649" y="2311"/>
                  <a:pt x="7754" y="2532"/>
                  <a:pt x="7850" y="2752"/>
                </a:cubicBezTo>
                <a:cubicBezTo>
                  <a:pt x="7904" y="2873"/>
                  <a:pt x="7957" y="2997"/>
                  <a:pt x="8007" y="3118"/>
                </a:cubicBezTo>
                <a:cubicBezTo>
                  <a:pt x="8030" y="3174"/>
                  <a:pt x="8051" y="3234"/>
                  <a:pt x="8071" y="3291"/>
                </a:cubicBezTo>
                <a:cubicBezTo>
                  <a:pt x="8091" y="3348"/>
                  <a:pt x="8108" y="3405"/>
                  <a:pt x="8128" y="3462"/>
                </a:cubicBezTo>
                <a:cubicBezTo>
                  <a:pt x="8208" y="3692"/>
                  <a:pt x="8288" y="3923"/>
                  <a:pt x="8372" y="4154"/>
                </a:cubicBezTo>
                <a:cubicBezTo>
                  <a:pt x="8462" y="4402"/>
                  <a:pt x="8559" y="4646"/>
                  <a:pt x="8653" y="4893"/>
                </a:cubicBezTo>
                <a:cubicBezTo>
                  <a:pt x="8673" y="4950"/>
                  <a:pt x="8693" y="5014"/>
                  <a:pt x="8717" y="5070"/>
                </a:cubicBezTo>
                <a:lnTo>
                  <a:pt x="8777" y="5251"/>
                </a:lnTo>
                <a:cubicBezTo>
                  <a:pt x="8817" y="5365"/>
                  <a:pt x="8857" y="5478"/>
                  <a:pt x="8897" y="5592"/>
                </a:cubicBezTo>
                <a:cubicBezTo>
                  <a:pt x="8981" y="5830"/>
                  <a:pt x="9064" y="6071"/>
                  <a:pt x="9148" y="6311"/>
                </a:cubicBezTo>
                <a:cubicBezTo>
                  <a:pt x="9228" y="6542"/>
                  <a:pt x="9308" y="6773"/>
                  <a:pt x="9389" y="7000"/>
                </a:cubicBezTo>
                <a:cubicBezTo>
                  <a:pt x="9472" y="7241"/>
                  <a:pt x="9560" y="7482"/>
                  <a:pt x="9636" y="7726"/>
                </a:cubicBezTo>
                <a:cubicBezTo>
                  <a:pt x="9676" y="7857"/>
                  <a:pt x="9716" y="7983"/>
                  <a:pt x="9750" y="8114"/>
                </a:cubicBezTo>
                <a:cubicBezTo>
                  <a:pt x="9767" y="8181"/>
                  <a:pt x="9787" y="8244"/>
                  <a:pt x="9804" y="8308"/>
                </a:cubicBezTo>
                <a:cubicBezTo>
                  <a:pt x="9816" y="8358"/>
                  <a:pt x="9830" y="8408"/>
                  <a:pt x="9840" y="8459"/>
                </a:cubicBezTo>
                <a:cubicBezTo>
                  <a:pt x="9861" y="8576"/>
                  <a:pt x="9881" y="8692"/>
                  <a:pt x="9897" y="8806"/>
                </a:cubicBezTo>
                <a:cubicBezTo>
                  <a:pt x="9904" y="8873"/>
                  <a:pt x="9917" y="8937"/>
                  <a:pt x="9921" y="9004"/>
                </a:cubicBezTo>
                <a:cubicBezTo>
                  <a:pt x="9924" y="9057"/>
                  <a:pt x="9924" y="9114"/>
                  <a:pt x="9921" y="9171"/>
                </a:cubicBezTo>
                <a:cubicBezTo>
                  <a:pt x="9921" y="9187"/>
                  <a:pt x="9921" y="9201"/>
                  <a:pt x="9917" y="9218"/>
                </a:cubicBezTo>
                <a:lnTo>
                  <a:pt x="9921" y="9204"/>
                </a:lnTo>
                <a:lnTo>
                  <a:pt x="9921" y="9204"/>
                </a:lnTo>
                <a:cubicBezTo>
                  <a:pt x="9917" y="9227"/>
                  <a:pt x="9914" y="9254"/>
                  <a:pt x="9907" y="9278"/>
                </a:cubicBezTo>
                <a:lnTo>
                  <a:pt x="9907" y="9284"/>
                </a:lnTo>
                <a:lnTo>
                  <a:pt x="9904" y="9288"/>
                </a:lnTo>
                <a:cubicBezTo>
                  <a:pt x="9884" y="9305"/>
                  <a:pt x="9861" y="9314"/>
                  <a:pt x="9836" y="9328"/>
                </a:cubicBezTo>
                <a:cubicBezTo>
                  <a:pt x="9816" y="9341"/>
                  <a:pt x="9796" y="9354"/>
                  <a:pt x="9776" y="9365"/>
                </a:cubicBezTo>
                <a:cubicBezTo>
                  <a:pt x="9720" y="9391"/>
                  <a:pt x="9660" y="9422"/>
                  <a:pt x="9603" y="9451"/>
                </a:cubicBezTo>
                <a:cubicBezTo>
                  <a:pt x="9560" y="9475"/>
                  <a:pt x="9512" y="9495"/>
                  <a:pt x="9469" y="9515"/>
                </a:cubicBezTo>
                <a:cubicBezTo>
                  <a:pt x="9409" y="9542"/>
                  <a:pt x="9352" y="9569"/>
                  <a:pt x="9291" y="9592"/>
                </a:cubicBezTo>
                <a:cubicBezTo>
                  <a:pt x="9234" y="9615"/>
                  <a:pt x="9178" y="9639"/>
                  <a:pt x="9121" y="9663"/>
                </a:cubicBezTo>
                <a:cubicBezTo>
                  <a:pt x="9064" y="9686"/>
                  <a:pt x="9007" y="9716"/>
                  <a:pt x="8950" y="9740"/>
                </a:cubicBezTo>
                <a:cubicBezTo>
                  <a:pt x="8893" y="9766"/>
                  <a:pt x="8837" y="9786"/>
                  <a:pt x="8780" y="9809"/>
                </a:cubicBezTo>
                <a:cubicBezTo>
                  <a:pt x="8723" y="9833"/>
                  <a:pt x="8669" y="9856"/>
                  <a:pt x="8612" y="9880"/>
                </a:cubicBezTo>
                <a:cubicBezTo>
                  <a:pt x="8499" y="9930"/>
                  <a:pt x="8379" y="9973"/>
                  <a:pt x="8262" y="10021"/>
                </a:cubicBezTo>
                <a:cubicBezTo>
                  <a:pt x="8148" y="10064"/>
                  <a:pt x="8034" y="10110"/>
                  <a:pt x="7921" y="10161"/>
                </a:cubicBezTo>
                <a:cubicBezTo>
                  <a:pt x="7814" y="10208"/>
                  <a:pt x="7703" y="10251"/>
                  <a:pt x="7596" y="10294"/>
                </a:cubicBezTo>
                <a:cubicBezTo>
                  <a:pt x="7539" y="10318"/>
                  <a:pt x="7482" y="10345"/>
                  <a:pt x="7425" y="10365"/>
                </a:cubicBezTo>
                <a:cubicBezTo>
                  <a:pt x="7365" y="10388"/>
                  <a:pt x="7305" y="10411"/>
                  <a:pt x="7245" y="10435"/>
                </a:cubicBezTo>
                <a:cubicBezTo>
                  <a:pt x="7124" y="10478"/>
                  <a:pt x="7007" y="10525"/>
                  <a:pt x="6891" y="10575"/>
                </a:cubicBezTo>
                <a:cubicBezTo>
                  <a:pt x="6783" y="10619"/>
                  <a:pt x="6670" y="10655"/>
                  <a:pt x="6559" y="10696"/>
                </a:cubicBezTo>
                <a:cubicBezTo>
                  <a:pt x="6439" y="10736"/>
                  <a:pt x="6322" y="10779"/>
                  <a:pt x="6201" y="10816"/>
                </a:cubicBezTo>
                <a:cubicBezTo>
                  <a:pt x="5964" y="10896"/>
                  <a:pt x="5727" y="10973"/>
                  <a:pt x="5489" y="11047"/>
                </a:cubicBezTo>
                <a:cubicBezTo>
                  <a:pt x="5366" y="11087"/>
                  <a:pt x="5245" y="11124"/>
                  <a:pt x="5121" y="11157"/>
                </a:cubicBezTo>
                <a:cubicBezTo>
                  <a:pt x="5065" y="11174"/>
                  <a:pt x="5008" y="11191"/>
                  <a:pt x="4951" y="11204"/>
                </a:cubicBezTo>
                <a:cubicBezTo>
                  <a:pt x="4890" y="11221"/>
                  <a:pt x="4833" y="11241"/>
                  <a:pt x="4776" y="11261"/>
                </a:cubicBezTo>
                <a:cubicBezTo>
                  <a:pt x="4536" y="11334"/>
                  <a:pt x="4292" y="11415"/>
                  <a:pt x="4044" y="11472"/>
                </a:cubicBezTo>
                <a:cubicBezTo>
                  <a:pt x="3904" y="11501"/>
                  <a:pt x="3767" y="11535"/>
                  <a:pt x="3629" y="11569"/>
                </a:cubicBezTo>
                <a:cubicBezTo>
                  <a:pt x="3499" y="11599"/>
                  <a:pt x="3372" y="11626"/>
                  <a:pt x="3245" y="11652"/>
                </a:cubicBezTo>
                <a:cubicBezTo>
                  <a:pt x="3202" y="11662"/>
                  <a:pt x="3162" y="11669"/>
                  <a:pt x="3121" y="11672"/>
                </a:cubicBezTo>
                <a:cubicBezTo>
                  <a:pt x="3071" y="11679"/>
                  <a:pt x="3021" y="11686"/>
                  <a:pt x="2967" y="11686"/>
                </a:cubicBezTo>
                <a:lnTo>
                  <a:pt x="2950" y="11682"/>
                </a:lnTo>
                <a:cubicBezTo>
                  <a:pt x="2944" y="11676"/>
                  <a:pt x="2938" y="11666"/>
                  <a:pt x="2934" y="11656"/>
                </a:cubicBezTo>
                <a:cubicBezTo>
                  <a:pt x="2910" y="11612"/>
                  <a:pt x="2893" y="11562"/>
                  <a:pt x="2881" y="11515"/>
                </a:cubicBezTo>
                <a:cubicBezTo>
                  <a:pt x="2861" y="11461"/>
                  <a:pt x="2844" y="11408"/>
                  <a:pt x="2824" y="11351"/>
                </a:cubicBezTo>
                <a:cubicBezTo>
                  <a:pt x="2783" y="11234"/>
                  <a:pt x="2743" y="11117"/>
                  <a:pt x="2703" y="11000"/>
                </a:cubicBezTo>
                <a:cubicBezTo>
                  <a:pt x="2626" y="10769"/>
                  <a:pt x="2546" y="10538"/>
                  <a:pt x="2466" y="10308"/>
                </a:cubicBezTo>
                <a:cubicBezTo>
                  <a:pt x="2382" y="10073"/>
                  <a:pt x="2302" y="9840"/>
                  <a:pt x="2222" y="9606"/>
                </a:cubicBezTo>
                <a:cubicBezTo>
                  <a:pt x="2175" y="9472"/>
                  <a:pt x="2135" y="9341"/>
                  <a:pt x="2091" y="9207"/>
                </a:cubicBezTo>
                <a:cubicBezTo>
                  <a:pt x="2051" y="9084"/>
                  <a:pt x="2015" y="8957"/>
                  <a:pt x="1974" y="8833"/>
                </a:cubicBezTo>
                <a:cubicBezTo>
                  <a:pt x="1901" y="8592"/>
                  <a:pt x="1830" y="8348"/>
                  <a:pt x="1760" y="8107"/>
                </a:cubicBezTo>
                <a:cubicBezTo>
                  <a:pt x="1689" y="7869"/>
                  <a:pt x="1609" y="7633"/>
                  <a:pt x="1536" y="7392"/>
                </a:cubicBezTo>
                <a:cubicBezTo>
                  <a:pt x="1456" y="7151"/>
                  <a:pt x="1392" y="6906"/>
                  <a:pt x="1325" y="6659"/>
                </a:cubicBezTo>
                <a:cubicBezTo>
                  <a:pt x="1265" y="6421"/>
                  <a:pt x="1198" y="6184"/>
                  <a:pt x="1128" y="5950"/>
                </a:cubicBezTo>
                <a:cubicBezTo>
                  <a:pt x="1095" y="5827"/>
                  <a:pt x="1058" y="5699"/>
                  <a:pt x="1027" y="5575"/>
                </a:cubicBezTo>
                <a:cubicBezTo>
                  <a:pt x="998" y="5455"/>
                  <a:pt x="964" y="5338"/>
                  <a:pt x="931" y="5221"/>
                </a:cubicBezTo>
                <a:cubicBezTo>
                  <a:pt x="867" y="4977"/>
                  <a:pt x="803" y="4733"/>
                  <a:pt x="743" y="4485"/>
                </a:cubicBezTo>
                <a:cubicBezTo>
                  <a:pt x="713" y="4362"/>
                  <a:pt x="686" y="4237"/>
                  <a:pt x="660" y="4117"/>
                </a:cubicBezTo>
                <a:cubicBezTo>
                  <a:pt x="633" y="4001"/>
                  <a:pt x="610" y="3887"/>
                  <a:pt x="583" y="3769"/>
                </a:cubicBezTo>
                <a:cubicBezTo>
                  <a:pt x="556" y="3649"/>
                  <a:pt x="530" y="3529"/>
                  <a:pt x="496" y="3408"/>
                </a:cubicBezTo>
                <a:cubicBezTo>
                  <a:pt x="462" y="3288"/>
                  <a:pt x="432" y="3164"/>
                  <a:pt x="399" y="3044"/>
                </a:cubicBezTo>
                <a:cubicBezTo>
                  <a:pt x="375" y="2963"/>
                  <a:pt x="355" y="2883"/>
                  <a:pt x="335" y="2803"/>
                </a:cubicBezTo>
                <a:cubicBezTo>
                  <a:pt x="329" y="2760"/>
                  <a:pt x="322" y="2712"/>
                  <a:pt x="322" y="2669"/>
                </a:cubicBezTo>
                <a:lnTo>
                  <a:pt x="325" y="2659"/>
                </a:lnTo>
                <a:lnTo>
                  <a:pt x="342" y="2639"/>
                </a:lnTo>
                <a:cubicBezTo>
                  <a:pt x="405" y="2589"/>
                  <a:pt x="479" y="2552"/>
                  <a:pt x="550" y="2516"/>
                </a:cubicBezTo>
                <a:cubicBezTo>
                  <a:pt x="646" y="2468"/>
                  <a:pt x="746" y="2428"/>
                  <a:pt x="847" y="2385"/>
                </a:cubicBezTo>
                <a:cubicBezTo>
                  <a:pt x="964" y="2335"/>
                  <a:pt x="1078" y="2281"/>
                  <a:pt x="1192" y="2227"/>
                </a:cubicBezTo>
                <a:cubicBezTo>
                  <a:pt x="1416" y="2117"/>
                  <a:pt x="1649" y="2027"/>
                  <a:pt x="1880" y="1934"/>
                </a:cubicBezTo>
                <a:cubicBezTo>
                  <a:pt x="1994" y="1890"/>
                  <a:pt x="2104" y="1843"/>
                  <a:pt x="2215" y="1803"/>
                </a:cubicBezTo>
                <a:cubicBezTo>
                  <a:pt x="2332" y="1763"/>
                  <a:pt x="2446" y="1723"/>
                  <a:pt x="2560" y="1682"/>
                </a:cubicBezTo>
                <a:cubicBezTo>
                  <a:pt x="2790" y="1599"/>
                  <a:pt x="3024" y="1519"/>
                  <a:pt x="3255" y="1438"/>
                </a:cubicBezTo>
                <a:cubicBezTo>
                  <a:pt x="3372" y="1398"/>
                  <a:pt x="3486" y="1358"/>
                  <a:pt x="3603" y="1324"/>
                </a:cubicBezTo>
                <a:cubicBezTo>
                  <a:pt x="3660" y="1304"/>
                  <a:pt x="3716" y="1288"/>
                  <a:pt x="3776" y="1271"/>
                </a:cubicBezTo>
                <a:cubicBezTo>
                  <a:pt x="3830" y="1255"/>
                  <a:pt x="3884" y="1238"/>
                  <a:pt x="3937" y="1221"/>
                </a:cubicBezTo>
                <a:lnTo>
                  <a:pt x="3947" y="1218"/>
                </a:lnTo>
                <a:cubicBezTo>
                  <a:pt x="4182" y="1131"/>
                  <a:pt x="4418" y="1047"/>
                  <a:pt x="4653" y="963"/>
                </a:cubicBezTo>
                <a:cubicBezTo>
                  <a:pt x="4884" y="877"/>
                  <a:pt x="5118" y="790"/>
                  <a:pt x="5352" y="706"/>
                </a:cubicBezTo>
                <a:cubicBezTo>
                  <a:pt x="5579" y="619"/>
                  <a:pt x="5810" y="539"/>
                  <a:pt x="6044" y="455"/>
                </a:cubicBezTo>
                <a:cubicBezTo>
                  <a:pt x="6195" y="401"/>
                  <a:pt x="6345" y="348"/>
                  <a:pt x="6493" y="295"/>
                </a:cubicBezTo>
                <a:cubicBezTo>
                  <a:pt x="6519" y="295"/>
                  <a:pt x="6546" y="288"/>
                  <a:pt x="6576" y="281"/>
                </a:cubicBezTo>
                <a:cubicBezTo>
                  <a:pt x="6606" y="275"/>
                  <a:pt x="6636" y="268"/>
                  <a:pt x="6666" y="261"/>
                </a:cubicBezTo>
                <a:cubicBezTo>
                  <a:pt x="6717" y="244"/>
                  <a:pt x="6770" y="231"/>
                  <a:pt x="6820" y="221"/>
                </a:cubicBezTo>
                <a:close/>
                <a:moveTo>
                  <a:pt x="6870" y="1"/>
                </a:moveTo>
                <a:cubicBezTo>
                  <a:pt x="6861" y="1"/>
                  <a:pt x="6852" y="2"/>
                  <a:pt x="6843" y="3"/>
                </a:cubicBezTo>
                <a:cubicBezTo>
                  <a:pt x="6817" y="7"/>
                  <a:pt x="6794" y="14"/>
                  <a:pt x="6770" y="23"/>
                </a:cubicBezTo>
                <a:cubicBezTo>
                  <a:pt x="6753" y="11"/>
                  <a:pt x="6733" y="3"/>
                  <a:pt x="6712" y="3"/>
                </a:cubicBezTo>
                <a:cubicBezTo>
                  <a:pt x="6701" y="3"/>
                  <a:pt x="6689" y="6"/>
                  <a:pt x="6676" y="10"/>
                </a:cubicBezTo>
                <a:cubicBezTo>
                  <a:pt x="6201" y="191"/>
                  <a:pt x="5720" y="355"/>
                  <a:pt x="5238" y="512"/>
                </a:cubicBezTo>
                <a:cubicBezTo>
                  <a:pt x="5008" y="589"/>
                  <a:pt x="4780" y="662"/>
                  <a:pt x="4549" y="739"/>
                </a:cubicBezTo>
                <a:cubicBezTo>
                  <a:pt x="4432" y="779"/>
                  <a:pt x="4312" y="816"/>
                  <a:pt x="4195" y="857"/>
                </a:cubicBezTo>
                <a:cubicBezTo>
                  <a:pt x="4138" y="877"/>
                  <a:pt x="4081" y="897"/>
                  <a:pt x="4024" y="913"/>
                </a:cubicBezTo>
                <a:cubicBezTo>
                  <a:pt x="3967" y="934"/>
                  <a:pt x="3907" y="954"/>
                  <a:pt x="3850" y="974"/>
                </a:cubicBezTo>
                <a:cubicBezTo>
                  <a:pt x="3730" y="1007"/>
                  <a:pt x="3609" y="1040"/>
                  <a:pt x="3492" y="1074"/>
                </a:cubicBezTo>
                <a:cubicBezTo>
                  <a:pt x="3369" y="1107"/>
                  <a:pt x="3248" y="1147"/>
                  <a:pt x="3131" y="1187"/>
                </a:cubicBezTo>
                <a:cubicBezTo>
                  <a:pt x="2904" y="1261"/>
                  <a:pt x="2677" y="1338"/>
                  <a:pt x="2452" y="1415"/>
                </a:cubicBezTo>
                <a:cubicBezTo>
                  <a:pt x="2365" y="1445"/>
                  <a:pt x="2279" y="1475"/>
                  <a:pt x="2191" y="1505"/>
                </a:cubicBezTo>
                <a:cubicBezTo>
                  <a:pt x="2165" y="1512"/>
                  <a:pt x="2138" y="1522"/>
                  <a:pt x="2108" y="1532"/>
                </a:cubicBezTo>
                <a:cubicBezTo>
                  <a:pt x="1990" y="1576"/>
                  <a:pt x="1874" y="1625"/>
                  <a:pt x="1754" y="1673"/>
                </a:cubicBezTo>
                <a:cubicBezTo>
                  <a:pt x="1640" y="1716"/>
                  <a:pt x="1522" y="1760"/>
                  <a:pt x="1409" y="1809"/>
                </a:cubicBezTo>
                <a:cubicBezTo>
                  <a:pt x="1292" y="1860"/>
                  <a:pt x="1172" y="1914"/>
                  <a:pt x="1055" y="1970"/>
                </a:cubicBezTo>
                <a:cubicBezTo>
                  <a:pt x="951" y="2020"/>
                  <a:pt x="847" y="2070"/>
                  <a:pt x="740" y="2114"/>
                </a:cubicBezTo>
                <a:cubicBezTo>
                  <a:pt x="630" y="2161"/>
                  <a:pt x="516" y="2204"/>
                  <a:pt x="409" y="2258"/>
                </a:cubicBezTo>
                <a:cubicBezTo>
                  <a:pt x="349" y="2288"/>
                  <a:pt x="289" y="2318"/>
                  <a:pt x="232" y="2351"/>
                </a:cubicBezTo>
                <a:cubicBezTo>
                  <a:pt x="209" y="2361"/>
                  <a:pt x="184" y="2375"/>
                  <a:pt x="164" y="2391"/>
                </a:cubicBezTo>
                <a:cubicBezTo>
                  <a:pt x="144" y="2405"/>
                  <a:pt x="128" y="2422"/>
                  <a:pt x="108" y="2439"/>
                </a:cubicBezTo>
                <a:cubicBezTo>
                  <a:pt x="91" y="2455"/>
                  <a:pt x="78" y="2468"/>
                  <a:pt x="68" y="2485"/>
                </a:cubicBezTo>
                <a:cubicBezTo>
                  <a:pt x="54" y="2502"/>
                  <a:pt x="44" y="2519"/>
                  <a:pt x="34" y="2536"/>
                </a:cubicBezTo>
                <a:cubicBezTo>
                  <a:pt x="28" y="2556"/>
                  <a:pt x="21" y="2576"/>
                  <a:pt x="14" y="2592"/>
                </a:cubicBezTo>
                <a:cubicBezTo>
                  <a:pt x="1" y="2676"/>
                  <a:pt x="4" y="2756"/>
                  <a:pt x="21" y="2837"/>
                </a:cubicBezTo>
                <a:cubicBezTo>
                  <a:pt x="31" y="2900"/>
                  <a:pt x="44" y="2963"/>
                  <a:pt x="64" y="3027"/>
                </a:cubicBezTo>
                <a:cubicBezTo>
                  <a:pt x="104" y="3181"/>
                  <a:pt x="144" y="3331"/>
                  <a:pt x="184" y="3485"/>
                </a:cubicBezTo>
                <a:cubicBezTo>
                  <a:pt x="205" y="3559"/>
                  <a:pt x="225" y="3632"/>
                  <a:pt x="241" y="3706"/>
                </a:cubicBezTo>
                <a:cubicBezTo>
                  <a:pt x="258" y="3789"/>
                  <a:pt x="275" y="3870"/>
                  <a:pt x="292" y="3953"/>
                </a:cubicBezTo>
                <a:lnTo>
                  <a:pt x="289" y="3936"/>
                </a:lnTo>
                <a:lnTo>
                  <a:pt x="289" y="3936"/>
                </a:lnTo>
                <a:cubicBezTo>
                  <a:pt x="339" y="4184"/>
                  <a:pt x="399" y="4428"/>
                  <a:pt x="456" y="4672"/>
                </a:cubicBezTo>
                <a:cubicBezTo>
                  <a:pt x="485" y="4796"/>
                  <a:pt x="519" y="4916"/>
                  <a:pt x="553" y="5040"/>
                </a:cubicBezTo>
                <a:cubicBezTo>
                  <a:pt x="579" y="5157"/>
                  <a:pt x="613" y="5274"/>
                  <a:pt x="646" y="5392"/>
                </a:cubicBezTo>
                <a:cubicBezTo>
                  <a:pt x="680" y="5512"/>
                  <a:pt x="713" y="5632"/>
                  <a:pt x="743" y="5753"/>
                </a:cubicBezTo>
                <a:cubicBezTo>
                  <a:pt x="774" y="5870"/>
                  <a:pt x="807" y="5987"/>
                  <a:pt x="840" y="6104"/>
                </a:cubicBezTo>
                <a:cubicBezTo>
                  <a:pt x="911" y="6348"/>
                  <a:pt x="977" y="6592"/>
                  <a:pt x="1044" y="6836"/>
                </a:cubicBezTo>
                <a:cubicBezTo>
                  <a:pt x="1112" y="7084"/>
                  <a:pt x="1181" y="7332"/>
                  <a:pt x="1258" y="7576"/>
                </a:cubicBezTo>
                <a:cubicBezTo>
                  <a:pt x="1302" y="7702"/>
                  <a:pt x="1342" y="7833"/>
                  <a:pt x="1385" y="7960"/>
                </a:cubicBezTo>
                <a:cubicBezTo>
                  <a:pt x="1422" y="8077"/>
                  <a:pt x="1459" y="8198"/>
                  <a:pt x="1493" y="8318"/>
                </a:cubicBezTo>
                <a:cubicBezTo>
                  <a:pt x="1566" y="8562"/>
                  <a:pt x="1640" y="8806"/>
                  <a:pt x="1714" y="9050"/>
                </a:cubicBezTo>
                <a:cubicBezTo>
                  <a:pt x="1787" y="9288"/>
                  <a:pt x="1864" y="9522"/>
                  <a:pt x="1944" y="9756"/>
                </a:cubicBezTo>
                <a:cubicBezTo>
                  <a:pt x="2108" y="10231"/>
                  <a:pt x="2271" y="10706"/>
                  <a:pt x="2439" y="11180"/>
                </a:cubicBezTo>
                <a:cubicBezTo>
                  <a:pt x="2479" y="11294"/>
                  <a:pt x="2516" y="11408"/>
                  <a:pt x="2556" y="11522"/>
                </a:cubicBezTo>
                <a:cubicBezTo>
                  <a:pt x="2576" y="11578"/>
                  <a:pt x="2596" y="11635"/>
                  <a:pt x="2620" y="11689"/>
                </a:cubicBezTo>
                <a:cubicBezTo>
                  <a:pt x="2633" y="11726"/>
                  <a:pt x="2649" y="11759"/>
                  <a:pt x="2669" y="11790"/>
                </a:cubicBezTo>
                <a:cubicBezTo>
                  <a:pt x="2680" y="11813"/>
                  <a:pt x="2693" y="11830"/>
                  <a:pt x="2706" y="11850"/>
                </a:cubicBezTo>
                <a:cubicBezTo>
                  <a:pt x="2740" y="11893"/>
                  <a:pt x="2783" y="11933"/>
                  <a:pt x="2837" y="11950"/>
                </a:cubicBezTo>
                <a:cubicBezTo>
                  <a:pt x="2857" y="11957"/>
                  <a:pt x="2877" y="11963"/>
                  <a:pt x="2897" y="11967"/>
                </a:cubicBezTo>
                <a:cubicBezTo>
                  <a:pt x="2921" y="11970"/>
                  <a:pt x="2944" y="11973"/>
                  <a:pt x="2964" y="11973"/>
                </a:cubicBezTo>
                <a:lnTo>
                  <a:pt x="3041" y="11973"/>
                </a:lnTo>
                <a:cubicBezTo>
                  <a:pt x="3074" y="11970"/>
                  <a:pt x="3108" y="11967"/>
                  <a:pt x="3138" y="11963"/>
                </a:cubicBezTo>
                <a:cubicBezTo>
                  <a:pt x="3198" y="11957"/>
                  <a:pt x="3259" y="11950"/>
                  <a:pt x="3315" y="11936"/>
                </a:cubicBezTo>
                <a:cubicBezTo>
                  <a:pt x="3446" y="11913"/>
                  <a:pt x="3576" y="11883"/>
                  <a:pt x="3707" y="11856"/>
                </a:cubicBezTo>
                <a:cubicBezTo>
                  <a:pt x="3833" y="11827"/>
                  <a:pt x="3957" y="11796"/>
                  <a:pt x="4085" y="11766"/>
                </a:cubicBezTo>
                <a:cubicBezTo>
                  <a:pt x="4145" y="11753"/>
                  <a:pt x="4205" y="11736"/>
                  <a:pt x="4265" y="11722"/>
                </a:cubicBezTo>
                <a:cubicBezTo>
                  <a:pt x="4325" y="11706"/>
                  <a:pt x="4386" y="11686"/>
                  <a:pt x="4446" y="11669"/>
                </a:cubicBezTo>
                <a:cubicBezTo>
                  <a:pt x="4559" y="11635"/>
                  <a:pt x="4673" y="11595"/>
                  <a:pt x="4787" y="11555"/>
                </a:cubicBezTo>
                <a:cubicBezTo>
                  <a:pt x="4847" y="11535"/>
                  <a:pt x="4911" y="11512"/>
                  <a:pt x="4971" y="11492"/>
                </a:cubicBezTo>
                <a:cubicBezTo>
                  <a:pt x="5034" y="11469"/>
                  <a:pt x="5098" y="11448"/>
                  <a:pt x="5161" y="11428"/>
                </a:cubicBezTo>
                <a:cubicBezTo>
                  <a:pt x="5275" y="11391"/>
                  <a:pt x="5386" y="11358"/>
                  <a:pt x="5496" y="11321"/>
                </a:cubicBezTo>
                <a:cubicBezTo>
                  <a:pt x="5616" y="11281"/>
                  <a:pt x="5733" y="11245"/>
                  <a:pt x="5854" y="11200"/>
                </a:cubicBezTo>
                <a:cubicBezTo>
                  <a:pt x="6094" y="11117"/>
                  <a:pt x="6335" y="11030"/>
                  <a:pt x="6576" y="10947"/>
                </a:cubicBezTo>
                <a:lnTo>
                  <a:pt x="6666" y="10916"/>
                </a:lnTo>
                <a:cubicBezTo>
                  <a:pt x="6753" y="10887"/>
                  <a:pt x="6840" y="10856"/>
                  <a:pt x="6924" y="10823"/>
                </a:cubicBezTo>
                <a:cubicBezTo>
                  <a:pt x="7041" y="10776"/>
                  <a:pt x="7158" y="10726"/>
                  <a:pt x="7278" y="10683"/>
                </a:cubicBezTo>
                <a:cubicBezTo>
                  <a:pt x="7392" y="10639"/>
                  <a:pt x="7506" y="10595"/>
                  <a:pt x="7620" y="10549"/>
                </a:cubicBezTo>
                <a:cubicBezTo>
                  <a:pt x="7676" y="10525"/>
                  <a:pt x="7733" y="10502"/>
                  <a:pt x="7790" y="10478"/>
                </a:cubicBezTo>
                <a:cubicBezTo>
                  <a:pt x="7840" y="10458"/>
                  <a:pt x="7894" y="10438"/>
                  <a:pt x="7944" y="10418"/>
                </a:cubicBezTo>
                <a:cubicBezTo>
                  <a:pt x="8058" y="10368"/>
                  <a:pt x="8171" y="10322"/>
                  <a:pt x="8288" y="10274"/>
                </a:cubicBezTo>
                <a:cubicBezTo>
                  <a:pt x="8405" y="10231"/>
                  <a:pt x="8519" y="10187"/>
                  <a:pt x="8632" y="10141"/>
                </a:cubicBezTo>
                <a:cubicBezTo>
                  <a:pt x="8689" y="10117"/>
                  <a:pt x="8746" y="10094"/>
                  <a:pt x="8803" y="10067"/>
                </a:cubicBezTo>
                <a:cubicBezTo>
                  <a:pt x="8860" y="10044"/>
                  <a:pt x="8917" y="10024"/>
                  <a:pt x="8974" y="10000"/>
                </a:cubicBezTo>
                <a:cubicBezTo>
                  <a:pt x="9031" y="9976"/>
                  <a:pt x="9088" y="9953"/>
                  <a:pt x="9145" y="9927"/>
                </a:cubicBezTo>
                <a:cubicBezTo>
                  <a:pt x="9202" y="9903"/>
                  <a:pt x="9262" y="9880"/>
                  <a:pt x="9319" y="9856"/>
                </a:cubicBezTo>
                <a:cubicBezTo>
                  <a:pt x="9399" y="9826"/>
                  <a:pt x="9479" y="9789"/>
                  <a:pt x="9563" y="9756"/>
                </a:cubicBezTo>
                <a:cubicBezTo>
                  <a:pt x="9600" y="9740"/>
                  <a:pt x="9640" y="9723"/>
                  <a:pt x="9680" y="9703"/>
                </a:cubicBezTo>
                <a:lnTo>
                  <a:pt x="9800" y="9642"/>
                </a:lnTo>
                <a:cubicBezTo>
                  <a:pt x="9853" y="9615"/>
                  <a:pt x="9904" y="9595"/>
                  <a:pt x="9954" y="9565"/>
                </a:cubicBezTo>
                <a:cubicBezTo>
                  <a:pt x="9977" y="9552"/>
                  <a:pt x="10001" y="9539"/>
                  <a:pt x="10021" y="9525"/>
                </a:cubicBezTo>
                <a:cubicBezTo>
                  <a:pt x="10034" y="9519"/>
                  <a:pt x="10048" y="9508"/>
                  <a:pt x="10057" y="9499"/>
                </a:cubicBezTo>
                <a:cubicBezTo>
                  <a:pt x="10077" y="9482"/>
                  <a:pt x="10101" y="9465"/>
                  <a:pt x="10114" y="9445"/>
                </a:cubicBezTo>
                <a:cubicBezTo>
                  <a:pt x="10128" y="9428"/>
                  <a:pt x="10137" y="9408"/>
                  <a:pt x="10151" y="9391"/>
                </a:cubicBezTo>
                <a:cubicBezTo>
                  <a:pt x="10158" y="9378"/>
                  <a:pt x="10165" y="9351"/>
                  <a:pt x="10168" y="9338"/>
                </a:cubicBezTo>
                <a:lnTo>
                  <a:pt x="10174" y="9321"/>
                </a:lnTo>
                <a:cubicBezTo>
                  <a:pt x="10182" y="9298"/>
                  <a:pt x="10182" y="9268"/>
                  <a:pt x="10185" y="9241"/>
                </a:cubicBezTo>
                <a:cubicBezTo>
                  <a:pt x="10191" y="9178"/>
                  <a:pt x="10194" y="9114"/>
                  <a:pt x="10191" y="9047"/>
                </a:cubicBezTo>
                <a:cubicBezTo>
                  <a:pt x="10188" y="8990"/>
                  <a:pt x="10188" y="8933"/>
                  <a:pt x="10182" y="8877"/>
                </a:cubicBezTo>
                <a:cubicBezTo>
                  <a:pt x="10171" y="8820"/>
                  <a:pt x="10165" y="8763"/>
                  <a:pt x="10154" y="8703"/>
                </a:cubicBezTo>
                <a:cubicBezTo>
                  <a:pt x="10141" y="8589"/>
                  <a:pt x="10125" y="8475"/>
                  <a:pt x="10101" y="8365"/>
                </a:cubicBezTo>
                <a:cubicBezTo>
                  <a:pt x="10077" y="8238"/>
                  <a:pt x="10044" y="8114"/>
                  <a:pt x="10014" y="7990"/>
                </a:cubicBezTo>
                <a:cubicBezTo>
                  <a:pt x="9981" y="7866"/>
                  <a:pt x="9947" y="7743"/>
                  <a:pt x="9907" y="7622"/>
                </a:cubicBezTo>
                <a:cubicBezTo>
                  <a:pt x="9830" y="7375"/>
                  <a:pt x="9750" y="7131"/>
                  <a:pt x="9670" y="6886"/>
                </a:cubicBezTo>
                <a:cubicBezTo>
                  <a:pt x="9509" y="6405"/>
                  <a:pt x="9342" y="5927"/>
                  <a:pt x="9178" y="5445"/>
                </a:cubicBezTo>
                <a:cubicBezTo>
                  <a:pt x="9138" y="5331"/>
                  <a:pt x="9101" y="5221"/>
                  <a:pt x="9061" y="5107"/>
                </a:cubicBezTo>
                <a:cubicBezTo>
                  <a:pt x="9021" y="4990"/>
                  <a:pt x="8984" y="4876"/>
                  <a:pt x="8941" y="4763"/>
                </a:cubicBezTo>
                <a:cubicBezTo>
                  <a:pt x="8847" y="4518"/>
                  <a:pt x="8753" y="4271"/>
                  <a:pt x="8663" y="4024"/>
                </a:cubicBezTo>
                <a:cubicBezTo>
                  <a:pt x="8579" y="3796"/>
                  <a:pt x="8502" y="3569"/>
                  <a:pt x="8422" y="3342"/>
                </a:cubicBezTo>
                <a:cubicBezTo>
                  <a:pt x="8379" y="3218"/>
                  <a:pt x="8339" y="3094"/>
                  <a:pt x="8288" y="2973"/>
                </a:cubicBezTo>
                <a:cubicBezTo>
                  <a:pt x="8242" y="2863"/>
                  <a:pt x="8195" y="2752"/>
                  <a:pt x="8148" y="2642"/>
                </a:cubicBezTo>
                <a:cubicBezTo>
                  <a:pt x="8044" y="2411"/>
                  <a:pt x="7937" y="2181"/>
                  <a:pt x="7847" y="1947"/>
                </a:cubicBezTo>
                <a:cubicBezTo>
                  <a:pt x="7827" y="1894"/>
                  <a:pt x="7807" y="1837"/>
                  <a:pt x="7790" y="1783"/>
                </a:cubicBezTo>
                <a:cubicBezTo>
                  <a:pt x="7766" y="1723"/>
                  <a:pt x="7743" y="1659"/>
                  <a:pt x="7720" y="1599"/>
                </a:cubicBezTo>
                <a:cubicBezTo>
                  <a:pt x="7700" y="1545"/>
                  <a:pt x="7676" y="1492"/>
                  <a:pt x="7653" y="1435"/>
                </a:cubicBezTo>
                <a:cubicBezTo>
                  <a:pt x="7633" y="1385"/>
                  <a:pt x="7606" y="1335"/>
                  <a:pt x="7586" y="1284"/>
                </a:cubicBezTo>
                <a:cubicBezTo>
                  <a:pt x="7536" y="1167"/>
                  <a:pt x="7479" y="1057"/>
                  <a:pt x="7428" y="943"/>
                </a:cubicBezTo>
                <a:cubicBezTo>
                  <a:pt x="7405" y="893"/>
                  <a:pt x="7385" y="840"/>
                  <a:pt x="7365" y="786"/>
                </a:cubicBezTo>
                <a:cubicBezTo>
                  <a:pt x="7345" y="736"/>
                  <a:pt x="7328" y="682"/>
                  <a:pt x="7305" y="633"/>
                </a:cubicBezTo>
                <a:cubicBezTo>
                  <a:pt x="7282" y="585"/>
                  <a:pt x="7258" y="539"/>
                  <a:pt x="7238" y="489"/>
                </a:cubicBezTo>
                <a:cubicBezTo>
                  <a:pt x="7218" y="442"/>
                  <a:pt x="7201" y="395"/>
                  <a:pt x="7181" y="348"/>
                </a:cubicBezTo>
                <a:cubicBezTo>
                  <a:pt x="7158" y="288"/>
                  <a:pt x="7131" y="228"/>
                  <a:pt x="7101" y="171"/>
                </a:cubicBezTo>
                <a:cubicBezTo>
                  <a:pt x="7091" y="154"/>
                  <a:pt x="7081" y="141"/>
                  <a:pt x="7071" y="124"/>
                </a:cubicBezTo>
                <a:cubicBezTo>
                  <a:pt x="7054" y="100"/>
                  <a:pt x="7038" y="77"/>
                  <a:pt x="7018" y="57"/>
                </a:cubicBezTo>
                <a:cubicBezTo>
                  <a:pt x="7001" y="43"/>
                  <a:pt x="6971" y="31"/>
                  <a:pt x="6951" y="20"/>
                </a:cubicBezTo>
                <a:cubicBezTo>
                  <a:pt x="6926" y="8"/>
                  <a:pt x="6897" y="1"/>
                  <a:pt x="6870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25"/>
          <p:cNvGrpSpPr/>
          <p:nvPr/>
        </p:nvGrpSpPr>
        <p:grpSpPr>
          <a:xfrm>
            <a:off x="266939" y="158056"/>
            <a:ext cx="8483831" cy="4568906"/>
            <a:chOff x="266939" y="158056"/>
            <a:chExt cx="8483831" cy="4568906"/>
          </a:xfrm>
        </p:grpSpPr>
        <p:sp>
          <p:nvSpPr>
            <p:cNvPr id="751" name="Google Shape;751;p25"/>
            <p:cNvSpPr/>
            <p:nvPr/>
          </p:nvSpPr>
          <p:spPr>
            <a:xfrm>
              <a:off x="8009702" y="2885449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2" name="Google Shape;752;p25"/>
            <p:cNvGrpSpPr/>
            <p:nvPr/>
          </p:nvGrpSpPr>
          <p:grpSpPr>
            <a:xfrm rot="7448239">
              <a:off x="400112" y="2911099"/>
              <a:ext cx="339477" cy="501753"/>
              <a:chOff x="2013050" y="3113925"/>
              <a:chExt cx="415410" cy="714951"/>
            </a:xfrm>
          </p:grpSpPr>
          <p:sp>
            <p:nvSpPr>
              <p:cNvPr id="753" name="Google Shape;753;p25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CEE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B35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25"/>
            <p:cNvGrpSpPr/>
            <p:nvPr/>
          </p:nvGrpSpPr>
          <p:grpSpPr>
            <a:xfrm>
              <a:off x="3259439" y="158056"/>
              <a:ext cx="192515" cy="288298"/>
              <a:chOff x="1459800" y="1512500"/>
              <a:chExt cx="131625" cy="197100"/>
            </a:xfrm>
          </p:grpSpPr>
          <p:sp>
            <p:nvSpPr>
              <p:cNvPr id="765" name="Google Shape;765;p2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5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770" name="Google Shape;770;p2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8"/>
          <p:cNvSpPr/>
          <p:nvPr/>
        </p:nvSpPr>
        <p:spPr>
          <a:xfrm>
            <a:off x="4668750" y="3133725"/>
            <a:ext cx="3553500" cy="12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8" name="Google Shape;998;p28"/>
          <p:cNvSpPr/>
          <p:nvPr/>
        </p:nvSpPr>
        <p:spPr>
          <a:xfrm>
            <a:off x="923375" y="3133725"/>
            <a:ext cx="3553500" cy="121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1"/>
          </p:nvPr>
        </p:nvSpPr>
        <p:spPr>
          <a:xfrm>
            <a:off x="1467373" y="3448518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IN"/>
              <a:t>Wudhu is a necessity for some actions </a:t>
            </a:r>
          </a:p>
          <a:p>
            <a:pPr marL="0" indent="0">
              <a:spcAft>
                <a:spcPts val="1600"/>
              </a:spcAft>
            </a:pPr>
            <a:r>
              <a:rPr lang="en-IN" err="1"/>
              <a:t>Eg</a:t>
            </a:r>
            <a:r>
              <a:rPr lang="en-IN"/>
              <a:t>: salah</a:t>
            </a:r>
            <a:endParaRPr/>
          </a:p>
        </p:txBody>
      </p:sp>
      <p:sp>
        <p:nvSpPr>
          <p:cNvPr id="1001" name="Google Shape;1001;p28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WAJIB</a:t>
            </a:r>
            <a:endParaRPr/>
          </a:p>
        </p:txBody>
      </p:sp>
      <p:sp>
        <p:nvSpPr>
          <p:cNvPr id="1002" name="Google Shape;1002;p28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/>
              <a:t>Wudhu is recommended for some actions</a:t>
            </a:r>
          </a:p>
          <a:p>
            <a:pPr marL="0" indent="0">
              <a:spcAft>
                <a:spcPts val="1600"/>
              </a:spcAft>
            </a:pPr>
            <a:r>
              <a:rPr lang="en-IN" err="1"/>
              <a:t>Eg</a:t>
            </a:r>
            <a:r>
              <a:rPr lang="en-IN"/>
              <a:t>: when you are angry</a:t>
            </a:r>
            <a:endParaRPr/>
          </a:p>
        </p:txBody>
      </p:sp>
      <p:sp>
        <p:nvSpPr>
          <p:cNvPr id="1003" name="Google Shape;1003;p28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/>
              <a:t>MUSTAHABB</a:t>
            </a:r>
            <a:endParaRPr/>
          </a:p>
        </p:txBody>
      </p:sp>
      <p:grpSp>
        <p:nvGrpSpPr>
          <p:cNvPr id="1004" name="Google Shape;1004;p28"/>
          <p:cNvGrpSpPr/>
          <p:nvPr/>
        </p:nvGrpSpPr>
        <p:grpSpPr>
          <a:xfrm rot="270013">
            <a:off x="2461705" y="1733599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6180974" y="1729518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47" y="1673026"/>
            <a:ext cx="298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 What do we HAVE to do wudhu for?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04" y="1476003"/>
            <a:ext cx="10302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33" y="1440220"/>
            <a:ext cx="1247771" cy="120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6500" y="572125"/>
            <a:ext cx="6890100" cy="1685883"/>
          </a:xfrm>
        </p:spPr>
        <p:txBody>
          <a:bodyPr/>
          <a:lstStyle/>
          <a:p>
            <a:r>
              <a:rPr lang="en-GB" sz="5400" b="1"/>
              <a:t>Quiz Time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88" y="2248678"/>
            <a:ext cx="4543425" cy="2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1446005" y="351973"/>
            <a:ext cx="7298860" cy="599400"/>
            <a:chOff x="923400" y="408925"/>
            <a:chExt cx="7298860" cy="599400"/>
          </a:xfrm>
        </p:grpSpPr>
        <p:sp>
          <p:nvSpPr>
            <p:cNvPr id="629" name="Google Shape;629;p2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1" name="Google Shape;631;p2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2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4" name="Google Shape;634;p24"/>
          <p:cNvSpPr txBox="1">
            <a:spLocks noGrp="1"/>
          </p:cNvSpPr>
          <p:nvPr>
            <p:ph type="body" idx="1"/>
          </p:nvPr>
        </p:nvSpPr>
        <p:spPr>
          <a:xfrm>
            <a:off x="1256854" y="721673"/>
            <a:ext cx="73014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Here’s what you’ll find in this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rId3"/>
              </a:rPr>
              <a:t>Slidesgo</a:t>
            </a:r>
            <a:r>
              <a:rPr lang="en">
                <a:solidFill>
                  <a:schemeClr val="dk1"/>
                </a:solidFill>
              </a:rPr>
              <a:t> template: 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>
                <a:solidFill>
                  <a:schemeClr val="dk1"/>
                </a:solidFill>
              </a:rPr>
              <a:t>A slide structure based on a multi-purpose structure, which you can easily adapt to your needs. For more info on how to edit the template, please visit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rId4"/>
              </a:rPr>
              <a:t>Slidesgo School</a:t>
            </a:r>
            <a:r>
              <a:rPr lang="en">
                <a:solidFill>
                  <a:schemeClr val="dk1"/>
                </a:solidFill>
              </a:rPr>
              <a:t> or read our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rId5"/>
              </a:rPr>
              <a:t>FAQs</a:t>
            </a:r>
            <a:r>
              <a:rPr lang="en" b="1">
                <a:solidFill>
                  <a:schemeClr val="dk1"/>
                </a:solidFill>
              </a:rPr>
              <a:t>.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>
                <a:solidFill>
                  <a:schemeClr val="dk1"/>
                </a:solidFill>
              </a:rPr>
              <a:t>An assortment of illustrations that are suitable for use in the presentation can be found in the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alternative resources slide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thanks slide</a:t>
            </a:r>
            <a:r>
              <a:rPr lang="en">
                <a:solidFill>
                  <a:schemeClr val="dk1"/>
                </a:solidFill>
              </a:rPr>
              <a:t>, which you must keep so that proper credits for our design are given.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resources slide</a:t>
            </a:r>
            <a:r>
              <a:rPr lang="en">
                <a:solidFill>
                  <a:schemeClr val="dk1"/>
                </a:solidFill>
              </a:rPr>
              <a:t>, where you’ll find links to all the elements used in the template.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</a:pP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Instructions for use</a:t>
            </a:r>
            <a:r>
              <a:rPr lang="en">
                <a:solidFill>
                  <a:schemeClr val="dk1"/>
                </a:solidFill>
              </a:rPr>
              <a:t> and final slides with: </a:t>
            </a:r>
            <a:endParaRPr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fonts and colors used</a:t>
            </a:r>
            <a:r>
              <a:rPr lang="en">
                <a:solidFill>
                  <a:schemeClr val="dk1"/>
                </a:solidFill>
              </a:rPr>
              <a:t> in the template.</a:t>
            </a:r>
            <a:endParaRPr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selection of illustrations</a:t>
            </a:r>
            <a:r>
              <a:rPr lang="en">
                <a:solidFill>
                  <a:schemeClr val="dk1"/>
                </a:solidFill>
              </a:rPr>
              <a:t>. You can also customize and animate them as you wish with the online editor. Visit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rId6"/>
              </a:rPr>
              <a:t>Stories by Freepik</a:t>
            </a:r>
            <a:r>
              <a:rPr lang="en">
                <a:solidFill>
                  <a:schemeClr val="dk1"/>
                </a:solidFill>
              </a:rPr>
              <a:t> to find more. </a:t>
            </a:r>
            <a:endParaRPr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More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infographic resources</a:t>
            </a:r>
            <a:r>
              <a:rPr lang="en">
                <a:solidFill>
                  <a:schemeClr val="dk1"/>
                </a:solidFill>
              </a:rPr>
              <a:t>, whose size and color can be edited. </a:t>
            </a:r>
            <a:endParaRPr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Sets of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customizable icons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" action="ppaction://noaction"/>
              </a:rPr>
              <a:t> </a:t>
            </a:r>
            <a:r>
              <a:rPr lang="en">
                <a:solidFill>
                  <a:schemeClr val="dk1"/>
                </a:solidFill>
              </a:rPr>
              <a:t>of various themes.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can delete this slide when you’re done editing the presentation.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35826" y="131524"/>
            <a:ext cx="8514945" cy="4561080"/>
            <a:chOff x="235826" y="131524"/>
            <a:chExt cx="8514945" cy="4561080"/>
          </a:xfrm>
        </p:grpSpPr>
        <p:grpSp>
          <p:nvGrpSpPr>
            <p:cNvPr id="637" name="Google Shape;637;p24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638" name="Google Shape;638;p24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4"/>
            <p:cNvGrpSpPr/>
            <p:nvPr/>
          </p:nvGrpSpPr>
          <p:grpSpPr>
            <a:xfrm>
              <a:off x="8154414" y="4404306"/>
              <a:ext cx="192515" cy="288298"/>
              <a:chOff x="1459800" y="1512500"/>
              <a:chExt cx="131625" cy="197100"/>
            </a:xfrm>
          </p:grpSpPr>
          <p:sp>
            <p:nvSpPr>
              <p:cNvPr id="643" name="Google Shape;643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4"/>
            <p:cNvGrpSpPr/>
            <p:nvPr/>
          </p:nvGrpSpPr>
          <p:grpSpPr>
            <a:xfrm>
              <a:off x="235826" y="2878522"/>
              <a:ext cx="288484" cy="322665"/>
              <a:chOff x="4791500" y="4541438"/>
              <a:chExt cx="163225" cy="182575"/>
            </a:xfrm>
          </p:grpSpPr>
          <p:sp>
            <p:nvSpPr>
              <p:cNvPr id="651" name="Google Shape;651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53" y="0"/>
            <a:ext cx="7208507" cy="52261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6515" y="114300"/>
            <a:ext cx="3728085" cy="692725"/>
          </a:xfrm>
        </p:spPr>
        <p:txBody>
          <a:bodyPr/>
          <a:lstStyle/>
          <a:p>
            <a:r>
              <a:rPr lang="en-GB"/>
              <a:t>Video Time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DC5DFA3-9064-425D-9605-FF21EDFE3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45"/>
          <a:stretch/>
        </p:blipFill>
        <p:spPr>
          <a:xfrm>
            <a:off x="532616" y="807025"/>
            <a:ext cx="8078768" cy="40537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>
                <a:solidFill>
                  <a:schemeClr val="bg1">
                    <a:lumMod val="10000"/>
                  </a:schemeClr>
                </a:solidFill>
              </a:rPr>
              <a:t>STEP 1</a:t>
            </a: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GB" b="1">
                <a:solidFill>
                  <a:schemeClr val="bg1">
                    <a:lumMod val="10000"/>
                  </a:schemeClr>
                </a:solidFill>
              </a:rPr>
              <a:t>1. </a:t>
            </a:r>
            <a:r>
              <a:rPr lang="en-GB" b="1" err="1">
                <a:solidFill>
                  <a:schemeClr val="bg1">
                    <a:lumMod val="10000"/>
                  </a:schemeClr>
                </a:solidFill>
              </a:rPr>
              <a:t>Niyyah</a:t>
            </a:r>
            <a:r>
              <a:rPr lang="en-GB" b="1">
                <a:solidFill>
                  <a:schemeClr val="bg1">
                    <a:lumMod val="10000"/>
                  </a:schemeClr>
                </a:solidFill>
              </a:rPr>
              <a:t> – WAJIB </a:t>
            </a:r>
          </a:p>
          <a:p>
            <a:endParaRPr lang="en-GB">
              <a:solidFill>
                <a:srgbClr val="00B0F0"/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GB">
              <a:solidFill>
                <a:schemeClr val="bg1">
                  <a:lumMod val="10000"/>
                </a:schemeClr>
              </a:solidFill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0175" y="429208"/>
            <a:ext cx="6342600" cy="615821"/>
          </a:xfrm>
        </p:spPr>
        <p:txBody>
          <a:bodyPr/>
          <a:lstStyle/>
          <a:p>
            <a:r>
              <a:rPr lang="en-GB" sz="3200" b="1" err="1"/>
              <a:t>Wudhu</a:t>
            </a:r>
            <a:r>
              <a:rPr lang="en-GB" sz="3200" b="1"/>
              <a:t> Actions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303" y="2219559"/>
            <a:ext cx="3608409" cy="21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092">
            <a:off x="5538690" y="2104964"/>
            <a:ext cx="2325392" cy="23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5" ma:contentTypeDescription="Create a new document." ma:contentTypeScope="" ma:versionID="64ad4abebb47a39a382f0dfaff5f33ae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9e5e9157a40a8ab9045b342f6df9009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565B2-6569-4F46-A777-F700555B16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05311-334D-476A-8B82-23C7CC03BA29}">
  <ds:schemaRefs>
    <ds:schemaRef ds:uri="2e1157b2-a541-4da2-bb01-f090c72d036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DAC062-9FFD-469C-A983-6C3D4A383A80}">
  <ds:schemaRefs>
    <ds:schemaRef ds:uri="2e1157b2-a541-4da2-bb01-f090c72d0366"/>
    <ds:schemaRef ds:uri="3897caef-7371-441b-81d8-0b1622f7b96c"/>
    <ds:schemaRef ds:uri="a2842b47-d5c6-4772-85f2-0bb4a15ec6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Word Work Activities by Slidesgo</vt:lpstr>
      <vt:lpstr>WUDHU</vt:lpstr>
      <vt:lpstr>PowerPoint Presentation</vt:lpstr>
      <vt:lpstr>Wudhu in the Qur'an</vt:lpstr>
      <vt:lpstr>1.WHY DO WE DO WUDHU?</vt:lpstr>
      <vt:lpstr> What do we HAVE to do wudhu for? </vt:lpstr>
      <vt:lpstr>Quiz Time </vt:lpstr>
      <vt:lpstr>CONTENTS OF THIS TEMPLATE</vt:lpstr>
      <vt:lpstr>Video Time </vt:lpstr>
      <vt:lpstr>Wudhu Actions</vt:lpstr>
      <vt:lpstr>STEP 2   (Mustahabb actions) </vt:lpstr>
      <vt:lpstr>STEP 3  (Wajib actions)</vt:lpstr>
      <vt:lpstr>VIDEO TIME!!!</vt:lpstr>
      <vt:lpstr>STORY TIME!!!!</vt:lpstr>
      <vt:lpstr>SENTENCES</vt:lpstr>
      <vt:lpstr>PowerPoint Presentation</vt:lpstr>
      <vt:lpstr>  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WUDHU</dc:title>
  <dc:creator>Fatimah</dc:creator>
  <cp:revision>1</cp:revision>
  <dcterms:modified xsi:type="dcterms:W3CDTF">2021-02-26T12:14:18Z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  <property fmtid="{D5CDD505-2E9C-101B-9397-08002B2CF9AE}" pid="3" name="TaxKeyword">
    <vt:lpwstr/>
  </property>
</Properties>
</file>