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12"/>
  </p:notesMasterIdLst>
  <p:sldIdLst>
    <p:sldId id="256" r:id="rId5"/>
    <p:sldId id="257" r:id="rId6"/>
    <p:sldId id="258" r:id="rId7"/>
    <p:sldId id="259" r:id="rId8"/>
    <p:sldId id="260" r:id="rId9"/>
    <p:sldId id="261" r:id="rId10"/>
    <p:sldId id="262" r:id="rId11"/>
  </p:sldIdLst>
  <p:sldSz cx="9144000" cy="5143500" type="screen16x9"/>
  <p:notesSz cx="6858000" cy="9144000"/>
  <p:embeddedFontLst>
    <p:embeddedFont>
      <p:font typeface="Amatic SC" panose="020B0604020202020204" charset="-79"/>
      <p:regular r:id="rId13"/>
      <p:bold r:id="rId14"/>
    </p:embeddedFont>
    <p:embeddedFont>
      <p:font typeface="Comfortaa" panose="020B0604020202020204" charset="0"/>
      <p:regular r:id="rId15"/>
      <p:bold r:id="rId16"/>
    </p:embeddedFont>
    <p:embeddedFont>
      <p:font typeface="Lobster" panose="020B0604020202020204" charset="0"/>
      <p:regular r:id="rId17"/>
    </p:embeddedFont>
    <p:embeddedFont>
      <p:font typeface="Pacifico" panose="020B0604020202020204" charset="0"/>
      <p:regular r:id="rId18"/>
    </p:embeddedFont>
    <p:embeddedFont>
      <p:font typeface="Quicksand" panose="020B0604020202020204" charset="0"/>
      <p:regular r:id="rId19"/>
      <p:bold r:id="rId20"/>
    </p:embeddedFont>
    <p:embeddedFont>
      <p:font typeface="Quicksand Light" panose="020B0604020202020204" charset="0"/>
      <p:regular r:id="rId21"/>
      <p:bold r:id="rId22"/>
    </p:embeddedFont>
    <p:embeddedFont>
      <p:font typeface="Traditional Arabic" panose="02020603050405020304" pitchFamily="18" charset="-78"/>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9AF9F-D024-B000-C8DF-57DEE9481AAB}" v="5" dt="2021-03-01T10:48:31.759"/>
    <p1510:client id="{DC69FBBB-FD68-FB3B-01D3-383800223A75}" v="17" dt="2021-03-01T10:54:48.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20F9AF9F-D024-B000-C8DF-57DEE9481AAB}"/>
    <pc:docChg chg="modSld">
      <pc:chgData name="Sajeeda Virani" userId="S::sajeedav@world-federation.org::20a3e56f-e822-43eb-a90b-be68ee27a775" providerId="AD" clId="Web-{20F9AF9F-D024-B000-C8DF-57DEE9481AAB}" dt="2021-03-01T10:48:31.759" v="4" actId="20577"/>
      <pc:docMkLst>
        <pc:docMk/>
      </pc:docMkLst>
      <pc:sldChg chg="modSp">
        <pc:chgData name="Sajeeda Virani" userId="S::sajeedav@world-federation.org::20a3e56f-e822-43eb-a90b-be68ee27a775" providerId="AD" clId="Web-{20F9AF9F-D024-B000-C8DF-57DEE9481AAB}" dt="2021-03-01T10:48:31.759" v="4" actId="20577"/>
        <pc:sldMkLst>
          <pc:docMk/>
          <pc:sldMk cId="0" sldId="259"/>
        </pc:sldMkLst>
        <pc:spChg chg="mod">
          <ac:chgData name="Sajeeda Virani" userId="S::sajeedav@world-federation.org::20a3e56f-e822-43eb-a90b-be68ee27a775" providerId="AD" clId="Web-{20F9AF9F-D024-B000-C8DF-57DEE9481AAB}" dt="2021-03-01T10:48:31.759" v="4" actId="20577"/>
          <ac:spMkLst>
            <pc:docMk/>
            <pc:sldMk cId="0" sldId="259"/>
            <ac:spMk id="149" creationId="{00000000-0000-0000-0000-000000000000}"/>
          </ac:spMkLst>
        </pc:spChg>
      </pc:sldChg>
    </pc:docChg>
  </pc:docChgLst>
  <pc:docChgLst>
    <pc:chgData name="Sajeeda Virani" userId="S::sajeedav@world-federation.org::20a3e56f-e822-43eb-a90b-be68ee27a775" providerId="AD" clId="Web-{DC69FBBB-FD68-FB3B-01D3-383800223A75}"/>
    <pc:docChg chg="delSld modSld">
      <pc:chgData name="Sajeeda Virani" userId="S::sajeedav@world-federation.org::20a3e56f-e822-43eb-a90b-be68ee27a775" providerId="AD" clId="Web-{DC69FBBB-FD68-FB3B-01D3-383800223A75}" dt="2021-03-01T10:54:48.452" v="16"/>
      <pc:docMkLst>
        <pc:docMk/>
      </pc:docMkLst>
      <pc:sldChg chg="modSp">
        <pc:chgData name="Sajeeda Virani" userId="S::sajeedav@world-federation.org::20a3e56f-e822-43eb-a90b-be68ee27a775" providerId="AD" clId="Web-{DC69FBBB-FD68-FB3B-01D3-383800223A75}" dt="2021-03-01T10:52:14.942" v="4" actId="20577"/>
        <pc:sldMkLst>
          <pc:docMk/>
          <pc:sldMk cId="0" sldId="259"/>
        </pc:sldMkLst>
        <pc:spChg chg="mod">
          <ac:chgData name="Sajeeda Virani" userId="S::sajeedav@world-federation.org::20a3e56f-e822-43eb-a90b-be68ee27a775" providerId="AD" clId="Web-{DC69FBBB-FD68-FB3B-01D3-383800223A75}" dt="2021-03-01T10:52:14.942" v="4" actId="20577"/>
          <ac:spMkLst>
            <pc:docMk/>
            <pc:sldMk cId="0" sldId="259"/>
            <ac:spMk id="149" creationId="{00000000-0000-0000-0000-000000000000}"/>
          </ac:spMkLst>
        </pc:spChg>
      </pc:sldChg>
      <pc:sldChg chg="modSp">
        <pc:chgData name="Sajeeda Virani" userId="S::sajeedav@world-federation.org::20a3e56f-e822-43eb-a90b-be68ee27a775" providerId="AD" clId="Web-{DC69FBBB-FD68-FB3B-01D3-383800223A75}" dt="2021-03-01T10:52:59.351" v="15" actId="20577"/>
        <pc:sldMkLst>
          <pc:docMk/>
          <pc:sldMk cId="0" sldId="261"/>
        </pc:sldMkLst>
        <pc:spChg chg="mod">
          <ac:chgData name="Sajeeda Virani" userId="S::sajeedav@world-federation.org::20a3e56f-e822-43eb-a90b-be68ee27a775" providerId="AD" clId="Web-{DC69FBBB-FD68-FB3B-01D3-383800223A75}" dt="2021-03-01T10:52:59.351" v="15" actId="20577"/>
          <ac:spMkLst>
            <pc:docMk/>
            <pc:sldMk cId="0" sldId="261"/>
            <ac:spMk id="160" creationId="{00000000-0000-0000-0000-000000000000}"/>
          </ac:spMkLst>
        </pc:spChg>
      </pc:sldChg>
      <pc:sldChg chg="del">
        <pc:chgData name="Sajeeda Virani" userId="S::sajeedav@world-federation.org::20a3e56f-e822-43eb-a90b-be68ee27a775" providerId="AD" clId="Web-{DC69FBBB-FD68-FB3B-01D3-383800223A75}" dt="2021-03-01T10:54:48.452" v="16"/>
        <pc:sldMkLst>
          <pc:docMk/>
          <pc:sldMk cId="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Audho billahi...bismillah...welcome back everyone! Does anyone remember what we talked about last week? Give them hints...: ‘Who always knows what is good for us and what is bad for us?’ ‘Allah!’ </a:t>
            </a:r>
            <a:endParaRPr/>
          </a:p>
          <a:p>
            <a:pPr marL="0" lvl="0" indent="0" algn="l" rtl="0">
              <a:spcBef>
                <a:spcPts val="0"/>
              </a:spcBef>
              <a:spcAft>
                <a:spcPts val="0"/>
              </a:spcAft>
              <a:buNone/>
            </a:pPr>
            <a:r>
              <a:rPr lang="en"/>
              <a:t>Say: ‘Yes exactly! Allah is al-Aleem. He knows everything. </a:t>
            </a:r>
            <a:endParaRPr/>
          </a:p>
          <a:p>
            <a:pPr marL="0" lvl="0" indent="0" algn="l" rtl="0">
              <a:spcBef>
                <a:spcPts val="0"/>
              </a:spcBef>
              <a:spcAft>
                <a:spcPts val="0"/>
              </a:spcAft>
              <a:buNone/>
            </a:pPr>
            <a:r>
              <a:rPr lang="en"/>
              <a:t>Last week in class, we also discovered that Allah is not even a tiny bit unfair to anyone. Recap some of the silly examples from last week, then ask, ‘does Allah know what is best for us?’ Isn’t that awesome?!!!</a:t>
            </a:r>
            <a:endParaRPr/>
          </a:p>
          <a:p>
            <a:pPr marL="0" lvl="0" indent="0" algn="l" rtl="0">
              <a:spcBef>
                <a:spcPts val="0"/>
              </a:spcBef>
              <a:spcAft>
                <a:spcPts val="0"/>
              </a:spcAft>
              <a:buNone/>
            </a:pPr>
            <a:r>
              <a:rPr lang="en"/>
              <a:t>Please make sure you see lots of nodding ;)</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f4f0495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f4f0495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ask your students how many of them think that they can do everything right without someone helping them or showing them how?</a:t>
            </a:r>
            <a:endParaRPr/>
          </a:p>
          <a:p>
            <a:pPr marL="0" lvl="0" indent="0" algn="l" rtl="0">
              <a:spcBef>
                <a:spcPts val="0"/>
              </a:spcBef>
              <a:spcAft>
                <a:spcPts val="0"/>
              </a:spcAft>
              <a:buNone/>
            </a:pPr>
            <a:endParaRPr/>
          </a:p>
          <a:p>
            <a:pPr marL="0" lvl="0" indent="0" algn="l" rtl="0">
              <a:spcBef>
                <a:spcPts val="0"/>
              </a:spcBef>
              <a:spcAft>
                <a:spcPts val="0"/>
              </a:spcAft>
              <a:buNone/>
            </a:pPr>
            <a:r>
              <a:rPr lang="en"/>
              <a:t>Do you know how to make your own bed? Did anyone show you how to do it? Do you know how to wear your own snow pants? Or put BOTH your gloves on? How about a super duper tricky one...how many of you know how to tie your own shoelaces?</a:t>
            </a:r>
            <a:endParaRPr/>
          </a:p>
          <a:p>
            <a:pPr marL="0" lvl="0" indent="0" algn="l" rtl="0">
              <a:spcBef>
                <a:spcPts val="0"/>
              </a:spcBef>
              <a:spcAft>
                <a:spcPts val="0"/>
              </a:spcAft>
              <a:buNone/>
            </a:pPr>
            <a:endParaRPr/>
          </a:p>
          <a:p>
            <a:pPr marL="0" lvl="0" indent="0" algn="l" rtl="0">
              <a:spcBef>
                <a:spcPts val="0"/>
              </a:spcBef>
              <a:spcAft>
                <a:spcPts val="0"/>
              </a:spcAft>
              <a:buNone/>
            </a:pPr>
            <a:r>
              <a:rPr lang="en"/>
              <a:t>Have props in front of you, and struggle with your zip. Or be silly with your gloves...the goal is to show that we need a GUIDE to do things correctly!</a:t>
            </a:r>
            <a:endParaRPr/>
          </a:p>
          <a:p>
            <a:pPr marL="0" lvl="0" indent="0" algn="l" rtl="0">
              <a:spcBef>
                <a:spcPts val="0"/>
              </a:spcBef>
              <a:spcAft>
                <a:spcPts val="0"/>
              </a:spcAft>
              <a:buNone/>
            </a:pPr>
            <a:endParaRPr/>
          </a:p>
          <a:p>
            <a:pPr marL="0" lvl="0" indent="0" algn="l" rtl="0">
              <a:spcBef>
                <a:spcPts val="0"/>
              </a:spcBef>
              <a:spcAft>
                <a:spcPts val="0"/>
              </a:spcAft>
              <a:buNone/>
            </a:pPr>
            <a:r>
              <a:rPr lang="en"/>
              <a:t>Things like how to dress properly, how to pray salah correctly, how to behave well with others, and how to be a good person.’ The students should answer: ‘Yes.’ </a:t>
            </a:r>
            <a:endParaRPr/>
          </a:p>
          <a:p>
            <a:pPr marL="0" lvl="0" indent="0" algn="l" rtl="0">
              <a:spcBef>
                <a:spcPts val="0"/>
              </a:spcBef>
              <a:spcAft>
                <a:spcPts val="0"/>
              </a:spcAft>
              <a:buNone/>
            </a:pPr>
            <a:endParaRPr/>
          </a:p>
          <a:p>
            <a:pPr marL="0" lvl="0" indent="0" algn="l" rtl="0">
              <a:spcBef>
                <a:spcPts val="0"/>
              </a:spcBef>
              <a:spcAft>
                <a:spcPts val="0"/>
              </a:spcAft>
              <a:buNone/>
            </a:pPr>
            <a:r>
              <a:rPr lang="en"/>
              <a:t>‘Do you all remember that Allah created everything?’ TG 1A01: Allahu khaliqu kulli shay (allow students to recall by saying each word slowly to prompt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81364c4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b81364c4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‘Allah made everything and if He had just left us,, would we know what to do with our lives?’ </a:t>
            </a:r>
            <a:endParaRPr/>
          </a:p>
          <a:p>
            <a:pPr marL="0" lvl="0" indent="0" algn="l" rtl="0">
              <a:spcBef>
                <a:spcPts val="0"/>
              </a:spcBef>
              <a:spcAft>
                <a:spcPts val="0"/>
              </a:spcAft>
              <a:buNone/>
            </a:pPr>
            <a:endParaRPr/>
          </a:p>
          <a:p>
            <a:pPr marL="0" lvl="0" indent="0" algn="l" rtl="0">
              <a:spcBef>
                <a:spcPts val="0"/>
              </a:spcBef>
              <a:spcAft>
                <a:spcPts val="0"/>
              </a:spcAft>
              <a:buNone/>
            </a:pPr>
            <a:r>
              <a:rPr lang="en"/>
              <a:t>‘Allah is very kind. He is </a:t>
            </a:r>
            <a:r>
              <a:rPr lang="en" b="1"/>
              <a:t>ar-Rahman</a:t>
            </a:r>
            <a:r>
              <a:rPr lang="en"/>
              <a:t> – even kinder than our … mummies!</a:t>
            </a:r>
            <a:endParaRPr/>
          </a:p>
          <a:p>
            <a:pPr marL="0" lvl="0" indent="0" algn="l" rtl="0">
              <a:spcBef>
                <a:spcPts val="0"/>
              </a:spcBef>
              <a:spcAft>
                <a:spcPts val="0"/>
              </a:spcAft>
              <a:buNone/>
            </a:pPr>
            <a:r>
              <a:rPr lang="en"/>
              <a:t>‘Would He create us and then leave us without someone to guide us?’ The children will reply: ‘No!’ </a:t>
            </a:r>
            <a:endParaRPr/>
          </a:p>
          <a:p>
            <a:pPr marL="0" lvl="0" indent="0" algn="l" rtl="0">
              <a:spcBef>
                <a:spcPts val="0"/>
              </a:spcBef>
              <a:spcAft>
                <a:spcPts val="0"/>
              </a:spcAft>
              <a:buNone/>
            </a:pPr>
            <a:r>
              <a:rPr lang="en"/>
              <a:t>nform your class: ‘Allah, in His kindness, sent us many, many guides. They are known as </a:t>
            </a:r>
            <a:r>
              <a:rPr lang="en" b="1"/>
              <a:t>anbiya</a:t>
            </a:r>
            <a:r>
              <a:rPr lang="en"/>
              <a:t>. They came to this world at different times, to guide the people. The Qur’an is full of their interesting stories.’ Ask the kids who has been sent to guide us? Try and have them name specifics such as Prophet Muhammad (SAW) Imam Ali (AS) and Imam Hussein (AS). </a:t>
            </a:r>
            <a:endParaRPr/>
          </a:p>
          <a:p>
            <a:pPr marL="0" lvl="0" indent="0" algn="l" rtl="0">
              <a:spcBef>
                <a:spcPts val="0"/>
              </a:spcBef>
              <a:spcAft>
                <a:spcPts val="0"/>
              </a:spcAft>
              <a:buNone/>
            </a:pPr>
            <a:endParaRPr/>
          </a:p>
          <a:p>
            <a:pPr marL="0" lvl="0" indent="0" algn="l" rtl="0">
              <a:spcBef>
                <a:spcPts val="0"/>
              </a:spcBef>
              <a:spcAft>
                <a:spcPts val="0"/>
              </a:spcAft>
              <a:buNone/>
            </a:pPr>
            <a:r>
              <a:rPr lang="en"/>
              <a:t>Discuss with the kids who is guiding us now. Briefly discuss Imam Mahdi (AS) and who we go to if we have a question - Mujtahids.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b81364c40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b81364c40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Ayaat slowly to the kids a few times and then have them read it with you. Read the translation and ask them:</a:t>
            </a:r>
            <a:endParaRPr/>
          </a:p>
          <a:p>
            <a:pPr marL="457200" lvl="0" indent="-298450" algn="l" rtl="0">
              <a:spcBef>
                <a:spcPts val="0"/>
              </a:spcBef>
              <a:spcAft>
                <a:spcPts val="0"/>
              </a:spcAft>
              <a:buSzPts val="1100"/>
              <a:buChar char="-"/>
            </a:pPr>
            <a:r>
              <a:rPr lang="en"/>
              <a:t>What kinds of good news would they give us? A: Allah has created Jannah in the hereafter for his believers.</a:t>
            </a:r>
            <a:endParaRPr/>
          </a:p>
          <a:p>
            <a:pPr marL="457200" lvl="0" indent="-298450" algn="l" rtl="0">
              <a:spcBef>
                <a:spcPts val="0"/>
              </a:spcBef>
              <a:spcAft>
                <a:spcPts val="0"/>
              </a:spcAft>
              <a:buSzPts val="1100"/>
              <a:buChar char="-"/>
            </a:pPr>
            <a:r>
              <a:rPr lang="en"/>
              <a:t>What kinds of things would they warn us about? A: Story of Prophet Nuh and the flood.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303f80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303f80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kids to say the word with you. Briefly talk about Usul-e-Deen and see if they can list some of them. Introduce Nubuwwah as a concept and describe it - messengers of Allah (SWT)</a:t>
            </a:r>
            <a:endParaRPr/>
          </a:p>
          <a:p>
            <a:pPr marL="0" lvl="0" indent="0" algn="l" rtl="0">
              <a:spcBef>
                <a:spcPts val="0"/>
              </a:spcBef>
              <a:spcAft>
                <a:spcPts val="0"/>
              </a:spcAft>
              <a:buNone/>
            </a:pPr>
            <a:endParaRPr/>
          </a:p>
          <a:p>
            <a:pPr marL="0" lvl="0" indent="0" algn="l" rtl="0">
              <a:spcBef>
                <a:spcPts val="0"/>
              </a:spcBef>
              <a:spcAft>
                <a:spcPts val="0"/>
              </a:spcAft>
              <a:buNone/>
            </a:pPr>
            <a:r>
              <a:rPr lang="en"/>
              <a:t>Remind kids about some Prophets and their stories briefly.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303f8047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303f8047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story book titled, “Manarah - The Lighthouse 2A02”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f2699de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f2699de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AFTER THE STORY: Ask the kids, “How is a lighthouse like the Prophet? What does the lighthouse do that the Prophets also do?”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Allah loves those who listen to His guides, the anbiya, and do all the right things in their lives.’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43750" y="1625188"/>
            <a:ext cx="6856500" cy="1454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Pacifico"/>
              <a:buNone/>
              <a:defRPr sz="8500">
                <a:latin typeface="Pacifico"/>
                <a:ea typeface="Pacifico"/>
                <a:cs typeface="Pacifico"/>
                <a:sym typeface="Pacifico"/>
              </a:defRPr>
            </a:lvl1pPr>
            <a:lvl2pPr lvl="1"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2pPr>
            <a:lvl3pPr lvl="2"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3pPr>
            <a:lvl4pPr lvl="3"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4pPr>
            <a:lvl5pPr lvl="4"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5pPr>
            <a:lvl6pPr lvl="5"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6pPr>
            <a:lvl7pPr lvl="6"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7pPr>
            <a:lvl8pPr lvl="7"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8pPr>
            <a:lvl9pPr lvl="8"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9pPr>
          </a:lstStyle>
          <a:p>
            <a:endParaRPr/>
          </a:p>
        </p:txBody>
      </p:sp>
      <p:sp>
        <p:nvSpPr>
          <p:cNvPr id="11" name="Google Shape;11;p2"/>
          <p:cNvSpPr txBox="1">
            <a:spLocks noGrp="1"/>
          </p:cNvSpPr>
          <p:nvPr>
            <p:ph type="subTitle" idx="1"/>
          </p:nvPr>
        </p:nvSpPr>
        <p:spPr>
          <a:xfrm>
            <a:off x="1143550" y="2853850"/>
            <a:ext cx="6856800" cy="48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1635750" y="3139363"/>
            <a:ext cx="5872500" cy="502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atin typeface="Quicksand"/>
                <a:ea typeface="Quicksand"/>
                <a:cs typeface="Quicksand"/>
                <a:sym typeface="Quicksand"/>
              </a:defRPr>
            </a:lvl1pPr>
            <a:lvl2pPr lvl="1" algn="ctr">
              <a:spcBef>
                <a:spcPts val="0"/>
              </a:spcBef>
              <a:spcAft>
                <a:spcPts val="0"/>
              </a:spcAft>
              <a:buSzPts val="1800"/>
              <a:buNone/>
              <a:defRPr sz="1800" b="1">
                <a:latin typeface="Quicksand"/>
                <a:ea typeface="Quicksand"/>
                <a:cs typeface="Quicksand"/>
                <a:sym typeface="Quicksand"/>
              </a:defRPr>
            </a:lvl2pPr>
            <a:lvl3pPr lvl="2" algn="ctr">
              <a:spcBef>
                <a:spcPts val="0"/>
              </a:spcBef>
              <a:spcAft>
                <a:spcPts val="0"/>
              </a:spcAft>
              <a:buSzPts val="1800"/>
              <a:buNone/>
              <a:defRPr sz="1800" b="1">
                <a:latin typeface="Quicksand"/>
                <a:ea typeface="Quicksand"/>
                <a:cs typeface="Quicksand"/>
                <a:sym typeface="Quicksand"/>
              </a:defRPr>
            </a:lvl3pPr>
            <a:lvl4pPr lvl="3" algn="ctr">
              <a:spcBef>
                <a:spcPts val="0"/>
              </a:spcBef>
              <a:spcAft>
                <a:spcPts val="0"/>
              </a:spcAft>
              <a:buSzPts val="1800"/>
              <a:buNone/>
              <a:defRPr sz="1800" b="1">
                <a:latin typeface="Quicksand"/>
                <a:ea typeface="Quicksand"/>
                <a:cs typeface="Quicksand"/>
                <a:sym typeface="Quicksand"/>
              </a:defRPr>
            </a:lvl4pPr>
            <a:lvl5pPr lvl="4" algn="ctr">
              <a:spcBef>
                <a:spcPts val="0"/>
              </a:spcBef>
              <a:spcAft>
                <a:spcPts val="0"/>
              </a:spcAft>
              <a:buSzPts val="1800"/>
              <a:buNone/>
              <a:defRPr sz="1800" b="1">
                <a:latin typeface="Quicksand"/>
                <a:ea typeface="Quicksand"/>
                <a:cs typeface="Quicksand"/>
                <a:sym typeface="Quicksand"/>
              </a:defRPr>
            </a:lvl5pPr>
            <a:lvl6pPr lvl="5" algn="ctr">
              <a:spcBef>
                <a:spcPts val="0"/>
              </a:spcBef>
              <a:spcAft>
                <a:spcPts val="0"/>
              </a:spcAft>
              <a:buSzPts val="1800"/>
              <a:buNone/>
              <a:defRPr sz="1800" b="1">
                <a:latin typeface="Quicksand"/>
                <a:ea typeface="Quicksand"/>
                <a:cs typeface="Quicksand"/>
                <a:sym typeface="Quicksand"/>
              </a:defRPr>
            </a:lvl6pPr>
            <a:lvl7pPr lvl="6" algn="ctr">
              <a:spcBef>
                <a:spcPts val="0"/>
              </a:spcBef>
              <a:spcAft>
                <a:spcPts val="0"/>
              </a:spcAft>
              <a:buSzPts val="1800"/>
              <a:buNone/>
              <a:defRPr sz="1800" b="1">
                <a:latin typeface="Quicksand"/>
                <a:ea typeface="Quicksand"/>
                <a:cs typeface="Quicksand"/>
                <a:sym typeface="Quicksand"/>
              </a:defRPr>
            </a:lvl7pPr>
            <a:lvl8pPr lvl="7" algn="ctr">
              <a:spcBef>
                <a:spcPts val="0"/>
              </a:spcBef>
              <a:spcAft>
                <a:spcPts val="0"/>
              </a:spcAft>
              <a:buSzPts val="1800"/>
              <a:buNone/>
              <a:defRPr sz="1800" b="1">
                <a:latin typeface="Quicksand"/>
                <a:ea typeface="Quicksand"/>
                <a:cs typeface="Quicksand"/>
                <a:sym typeface="Quicksand"/>
              </a:defRPr>
            </a:lvl8pPr>
            <a:lvl9pPr lvl="8" algn="ctr">
              <a:spcBef>
                <a:spcPts val="0"/>
              </a:spcBef>
              <a:spcAft>
                <a:spcPts val="0"/>
              </a:spcAft>
              <a:buSzPts val="1800"/>
              <a:buNone/>
              <a:defRPr sz="1800" b="1">
                <a:latin typeface="Quicksand"/>
                <a:ea typeface="Quicksand"/>
                <a:cs typeface="Quicksand"/>
                <a:sym typeface="Quicksand"/>
              </a:defRPr>
            </a:lvl9pPr>
          </a:lstStyle>
          <a:p>
            <a:endParaRPr/>
          </a:p>
        </p:txBody>
      </p:sp>
      <p:sp>
        <p:nvSpPr>
          <p:cNvPr id="39" name="Google Shape;39;p11"/>
          <p:cNvSpPr txBox="1">
            <a:spLocks noGrp="1"/>
          </p:cNvSpPr>
          <p:nvPr>
            <p:ph type="subTitle" idx="1"/>
          </p:nvPr>
        </p:nvSpPr>
        <p:spPr>
          <a:xfrm>
            <a:off x="2003675" y="1501338"/>
            <a:ext cx="5136600" cy="1786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400"/>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2"/>
          <p:cNvSpPr txBox="1">
            <a:spLocks noGrp="1"/>
          </p:cNvSpPr>
          <p:nvPr>
            <p:ph type="title" hasCustomPrompt="1"/>
          </p:nvPr>
        </p:nvSpPr>
        <p:spPr>
          <a:xfrm>
            <a:off x="1604163" y="1895000"/>
            <a:ext cx="5935800" cy="1007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2"/>
          <p:cNvSpPr txBox="1">
            <a:spLocks noGrp="1"/>
          </p:cNvSpPr>
          <p:nvPr>
            <p:ph type="body" idx="1"/>
          </p:nvPr>
        </p:nvSpPr>
        <p:spPr>
          <a:xfrm>
            <a:off x="1604038" y="2722300"/>
            <a:ext cx="5935800" cy="526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726225" y="438118"/>
            <a:ext cx="765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4"/>
          <p:cNvSpPr txBox="1">
            <a:spLocks noGrp="1"/>
          </p:cNvSpPr>
          <p:nvPr>
            <p:ph type="body" idx="1"/>
          </p:nvPr>
        </p:nvSpPr>
        <p:spPr>
          <a:xfrm>
            <a:off x="762400" y="1043483"/>
            <a:ext cx="7619100" cy="368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sz="1200"/>
            </a:lvl2pPr>
            <a:lvl3pPr marL="1371600" lvl="2" indent="-304800" rtl="0">
              <a:spcBef>
                <a:spcPts val="1600"/>
              </a:spcBef>
              <a:spcAft>
                <a:spcPts val="0"/>
              </a:spcAft>
              <a:buSzPts val="1200"/>
              <a:buFont typeface="Roboto Condensed Light"/>
              <a:buAutoNum type="romanLcPeriod"/>
              <a:defRPr sz="1200"/>
            </a:lvl3pPr>
            <a:lvl4pPr marL="1828800" lvl="3" indent="-304800" rtl="0">
              <a:spcBef>
                <a:spcPts val="1600"/>
              </a:spcBef>
              <a:spcAft>
                <a:spcPts val="0"/>
              </a:spcAft>
              <a:buSzPts val="1200"/>
              <a:buFont typeface="Roboto Condensed Light"/>
              <a:buAutoNum type="arabicPeriod"/>
              <a:defRPr sz="1200"/>
            </a:lvl4pPr>
            <a:lvl5pPr marL="2286000" lvl="4" indent="-304800" rtl="0">
              <a:spcBef>
                <a:spcPts val="1600"/>
              </a:spcBef>
              <a:spcAft>
                <a:spcPts val="0"/>
              </a:spcAft>
              <a:buSzPts val="1200"/>
              <a:buFont typeface="Roboto Condensed Light"/>
              <a:buAutoNum type="alphaLcPeriod"/>
              <a:defRPr sz="1200"/>
            </a:lvl5pPr>
            <a:lvl6pPr marL="2743200" lvl="5" indent="-304800" rtl="0">
              <a:spcBef>
                <a:spcPts val="1600"/>
              </a:spcBef>
              <a:spcAft>
                <a:spcPts val="0"/>
              </a:spcAft>
              <a:buSzPts val="1200"/>
              <a:buFont typeface="Roboto Condensed Light"/>
              <a:buAutoNum type="romanLcPeriod"/>
              <a:defRPr sz="1200"/>
            </a:lvl6pPr>
            <a:lvl7pPr marL="3200400" lvl="6" indent="-304800" rtl="0">
              <a:spcBef>
                <a:spcPts val="1600"/>
              </a:spcBef>
              <a:spcAft>
                <a:spcPts val="0"/>
              </a:spcAft>
              <a:buSzPts val="1200"/>
              <a:buFont typeface="Roboto Condensed Light"/>
              <a:buAutoNum type="arabicPeriod"/>
              <a:defRPr sz="1200"/>
            </a:lvl7pPr>
            <a:lvl8pPr marL="3657600" lvl="7" indent="-304800" rtl="0">
              <a:spcBef>
                <a:spcPts val="1600"/>
              </a:spcBef>
              <a:spcAft>
                <a:spcPts val="0"/>
              </a:spcAft>
              <a:buSzPts val="1200"/>
              <a:buFont typeface="Roboto Condensed Light"/>
              <a:buAutoNum type="alphaLcPeriod"/>
              <a:defRPr sz="1200"/>
            </a:lvl8pPr>
            <a:lvl9pPr marL="4114800" lvl="8" indent="-304800" rtl="0">
              <a:spcBef>
                <a:spcPts val="1600"/>
              </a:spcBef>
              <a:spcAft>
                <a:spcPts val="1600"/>
              </a:spcAft>
              <a:buSzPts val="1200"/>
              <a:buFont typeface="Roboto Condensed Light"/>
              <a:buAutoNum type="romanLcPeriod"/>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15"/>
          <p:cNvSpPr txBox="1">
            <a:spLocks noGrp="1"/>
          </p:cNvSpPr>
          <p:nvPr>
            <p:ph type="subTitle" idx="1"/>
          </p:nvPr>
        </p:nvSpPr>
        <p:spPr>
          <a:xfrm>
            <a:off x="1472995" y="1462050"/>
            <a:ext cx="29655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a:solidFill>
                  <a:schemeClr val="lt2"/>
                </a:solidFill>
                <a:latin typeface="Quicksand"/>
                <a:ea typeface="Quicksand"/>
                <a:cs typeface="Quicksand"/>
                <a:sym typeface="Quicksand"/>
              </a:defRPr>
            </a:lvl2pPr>
            <a:lvl3pPr lvl="2" rtl="0">
              <a:spcBef>
                <a:spcPts val="1600"/>
              </a:spcBef>
              <a:spcAft>
                <a:spcPts val="0"/>
              </a:spcAft>
              <a:buNone/>
              <a:defRPr sz="1800">
                <a:solidFill>
                  <a:schemeClr val="lt2"/>
                </a:solidFill>
                <a:latin typeface="Quicksand"/>
                <a:ea typeface="Quicksand"/>
                <a:cs typeface="Quicksand"/>
                <a:sym typeface="Quicksand"/>
              </a:defRPr>
            </a:lvl3pPr>
            <a:lvl4pPr lvl="3" rtl="0">
              <a:spcBef>
                <a:spcPts val="1600"/>
              </a:spcBef>
              <a:spcAft>
                <a:spcPts val="0"/>
              </a:spcAft>
              <a:buNone/>
              <a:defRPr sz="1800">
                <a:solidFill>
                  <a:schemeClr val="lt2"/>
                </a:solidFill>
                <a:latin typeface="Quicksand"/>
                <a:ea typeface="Quicksand"/>
                <a:cs typeface="Quicksand"/>
                <a:sym typeface="Quicksand"/>
              </a:defRPr>
            </a:lvl4pPr>
            <a:lvl5pPr lvl="4" rtl="0">
              <a:spcBef>
                <a:spcPts val="1600"/>
              </a:spcBef>
              <a:spcAft>
                <a:spcPts val="0"/>
              </a:spcAft>
              <a:buNone/>
              <a:defRPr sz="1800">
                <a:solidFill>
                  <a:schemeClr val="lt2"/>
                </a:solidFill>
                <a:latin typeface="Quicksand"/>
                <a:ea typeface="Quicksand"/>
                <a:cs typeface="Quicksand"/>
                <a:sym typeface="Quicksand"/>
              </a:defRPr>
            </a:lvl5pPr>
            <a:lvl6pPr lvl="5" rtl="0">
              <a:spcBef>
                <a:spcPts val="1600"/>
              </a:spcBef>
              <a:spcAft>
                <a:spcPts val="0"/>
              </a:spcAft>
              <a:buNone/>
              <a:defRPr sz="1800">
                <a:solidFill>
                  <a:schemeClr val="lt2"/>
                </a:solidFill>
                <a:latin typeface="Quicksand"/>
                <a:ea typeface="Quicksand"/>
                <a:cs typeface="Quicksand"/>
                <a:sym typeface="Quicksand"/>
              </a:defRPr>
            </a:lvl6pPr>
            <a:lvl7pPr lvl="6" rtl="0">
              <a:spcBef>
                <a:spcPts val="1600"/>
              </a:spcBef>
              <a:spcAft>
                <a:spcPts val="0"/>
              </a:spcAft>
              <a:buNone/>
              <a:defRPr sz="1800">
                <a:solidFill>
                  <a:schemeClr val="lt2"/>
                </a:solidFill>
                <a:latin typeface="Quicksand"/>
                <a:ea typeface="Quicksand"/>
                <a:cs typeface="Quicksand"/>
                <a:sym typeface="Quicksand"/>
              </a:defRPr>
            </a:lvl7pPr>
            <a:lvl8pPr lvl="7" rtl="0">
              <a:spcBef>
                <a:spcPts val="1600"/>
              </a:spcBef>
              <a:spcAft>
                <a:spcPts val="0"/>
              </a:spcAft>
              <a:buNone/>
              <a:defRPr sz="1800">
                <a:solidFill>
                  <a:schemeClr val="lt2"/>
                </a:solidFill>
                <a:latin typeface="Quicksand"/>
                <a:ea typeface="Quicksand"/>
                <a:cs typeface="Quicksand"/>
                <a:sym typeface="Quicksand"/>
              </a:defRPr>
            </a:lvl8pPr>
            <a:lvl9pPr lvl="8" rtl="0">
              <a:spcBef>
                <a:spcPts val="1600"/>
              </a:spcBef>
              <a:spcAft>
                <a:spcPts val="1600"/>
              </a:spcAft>
              <a:buNone/>
              <a:defRPr sz="1800">
                <a:solidFill>
                  <a:schemeClr val="lt2"/>
                </a:solidFill>
                <a:latin typeface="Quicksand"/>
                <a:ea typeface="Quicksand"/>
                <a:cs typeface="Quicksand"/>
                <a:sym typeface="Quicksand"/>
              </a:defRPr>
            </a:lvl9pPr>
          </a:lstStyle>
          <a:p>
            <a:endParaRPr/>
          </a:p>
        </p:txBody>
      </p:sp>
      <p:sp>
        <p:nvSpPr>
          <p:cNvPr id="50" name="Google Shape;50;p15"/>
          <p:cNvSpPr txBox="1">
            <a:spLocks noGrp="1"/>
          </p:cNvSpPr>
          <p:nvPr>
            <p:ph type="subTitle" idx="2"/>
          </p:nvPr>
        </p:nvSpPr>
        <p:spPr>
          <a:xfrm>
            <a:off x="1357026" y="1816000"/>
            <a:ext cx="2965500" cy="232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51" name="Google Shape;51;p15"/>
          <p:cNvSpPr txBox="1">
            <a:spLocks noGrp="1"/>
          </p:cNvSpPr>
          <p:nvPr>
            <p:ph type="subTitle" idx="3"/>
          </p:nvPr>
        </p:nvSpPr>
        <p:spPr>
          <a:xfrm>
            <a:off x="4939598" y="1462050"/>
            <a:ext cx="3484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a:solidFill>
                  <a:schemeClr val="lt2"/>
                </a:solidFill>
                <a:latin typeface="Quicksand"/>
                <a:ea typeface="Quicksand"/>
                <a:cs typeface="Quicksand"/>
                <a:sym typeface="Quicksand"/>
              </a:defRPr>
            </a:lvl2pPr>
            <a:lvl3pPr lvl="2" rtl="0">
              <a:spcBef>
                <a:spcPts val="1600"/>
              </a:spcBef>
              <a:spcAft>
                <a:spcPts val="0"/>
              </a:spcAft>
              <a:buNone/>
              <a:defRPr sz="1800">
                <a:solidFill>
                  <a:schemeClr val="lt2"/>
                </a:solidFill>
                <a:latin typeface="Quicksand"/>
                <a:ea typeface="Quicksand"/>
                <a:cs typeface="Quicksand"/>
                <a:sym typeface="Quicksand"/>
              </a:defRPr>
            </a:lvl3pPr>
            <a:lvl4pPr lvl="3" rtl="0">
              <a:spcBef>
                <a:spcPts val="1600"/>
              </a:spcBef>
              <a:spcAft>
                <a:spcPts val="0"/>
              </a:spcAft>
              <a:buNone/>
              <a:defRPr sz="1800">
                <a:solidFill>
                  <a:schemeClr val="lt2"/>
                </a:solidFill>
                <a:latin typeface="Quicksand"/>
                <a:ea typeface="Quicksand"/>
                <a:cs typeface="Quicksand"/>
                <a:sym typeface="Quicksand"/>
              </a:defRPr>
            </a:lvl4pPr>
            <a:lvl5pPr lvl="4" rtl="0">
              <a:spcBef>
                <a:spcPts val="1600"/>
              </a:spcBef>
              <a:spcAft>
                <a:spcPts val="0"/>
              </a:spcAft>
              <a:buNone/>
              <a:defRPr sz="1800">
                <a:solidFill>
                  <a:schemeClr val="lt2"/>
                </a:solidFill>
                <a:latin typeface="Quicksand"/>
                <a:ea typeface="Quicksand"/>
                <a:cs typeface="Quicksand"/>
                <a:sym typeface="Quicksand"/>
              </a:defRPr>
            </a:lvl5pPr>
            <a:lvl6pPr lvl="5" rtl="0">
              <a:spcBef>
                <a:spcPts val="1600"/>
              </a:spcBef>
              <a:spcAft>
                <a:spcPts val="0"/>
              </a:spcAft>
              <a:buNone/>
              <a:defRPr sz="1800">
                <a:solidFill>
                  <a:schemeClr val="lt2"/>
                </a:solidFill>
                <a:latin typeface="Quicksand"/>
                <a:ea typeface="Quicksand"/>
                <a:cs typeface="Quicksand"/>
                <a:sym typeface="Quicksand"/>
              </a:defRPr>
            </a:lvl6pPr>
            <a:lvl7pPr lvl="6" rtl="0">
              <a:spcBef>
                <a:spcPts val="1600"/>
              </a:spcBef>
              <a:spcAft>
                <a:spcPts val="0"/>
              </a:spcAft>
              <a:buNone/>
              <a:defRPr sz="1800">
                <a:solidFill>
                  <a:schemeClr val="lt2"/>
                </a:solidFill>
                <a:latin typeface="Quicksand"/>
                <a:ea typeface="Quicksand"/>
                <a:cs typeface="Quicksand"/>
                <a:sym typeface="Quicksand"/>
              </a:defRPr>
            </a:lvl7pPr>
            <a:lvl8pPr lvl="7" rtl="0">
              <a:spcBef>
                <a:spcPts val="1600"/>
              </a:spcBef>
              <a:spcAft>
                <a:spcPts val="0"/>
              </a:spcAft>
              <a:buNone/>
              <a:defRPr sz="1800">
                <a:solidFill>
                  <a:schemeClr val="lt2"/>
                </a:solidFill>
                <a:latin typeface="Quicksand"/>
                <a:ea typeface="Quicksand"/>
                <a:cs typeface="Quicksand"/>
                <a:sym typeface="Quicksand"/>
              </a:defRPr>
            </a:lvl8pPr>
            <a:lvl9pPr lvl="8" rtl="0">
              <a:spcBef>
                <a:spcPts val="1600"/>
              </a:spcBef>
              <a:spcAft>
                <a:spcPts val="1600"/>
              </a:spcAft>
              <a:buNone/>
              <a:defRPr sz="1800">
                <a:solidFill>
                  <a:schemeClr val="lt2"/>
                </a:solidFill>
                <a:latin typeface="Quicksand"/>
                <a:ea typeface="Quicksand"/>
                <a:cs typeface="Quicksand"/>
                <a:sym typeface="Quicksand"/>
              </a:defRPr>
            </a:lvl9pPr>
          </a:lstStyle>
          <a:p>
            <a:endParaRPr/>
          </a:p>
        </p:txBody>
      </p:sp>
      <p:sp>
        <p:nvSpPr>
          <p:cNvPr id="52" name="Google Shape;52;p15"/>
          <p:cNvSpPr txBox="1">
            <a:spLocks noGrp="1"/>
          </p:cNvSpPr>
          <p:nvPr>
            <p:ph type="subTitle" idx="4"/>
          </p:nvPr>
        </p:nvSpPr>
        <p:spPr>
          <a:xfrm>
            <a:off x="4823625" y="1815999"/>
            <a:ext cx="3484800" cy="22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726300" y="438312"/>
            <a:ext cx="7691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 name="Google Shape;55;p16"/>
          <p:cNvSpPr txBox="1">
            <a:spLocks noGrp="1"/>
          </p:cNvSpPr>
          <p:nvPr>
            <p:ph type="subTitle" idx="1"/>
          </p:nvPr>
        </p:nvSpPr>
        <p:spPr>
          <a:xfrm>
            <a:off x="1745248" y="1411538"/>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6" name="Google Shape;56;p16"/>
          <p:cNvSpPr txBox="1">
            <a:spLocks noGrp="1"/>
          </p:cNvSpPr>
          <p:nvPr>
            <p:ph type="subTitle" idx="2"/>
          </p:nvPr>
        </p:nvSpPr>
        <p:spPr>
          <a:xfrm>
            <a:off x="1745248" y="1777425"/>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16"/>
          <p:cNvSpPr txBox="1">
            <a:spLocks noGrp="1"/>
          </p:cNvSpPr>
          <p:nvPr>
            <p:ph type="subTitle" idx="3"/>
          </p:nvPr>
        </p:nvSpPr>
        <p:spPr>
          <a:xfrm>
            <a:off x="5702999" y="1412225"/>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8" name="Google Shape;58;p16"/>
          <p:cNvSpPr txBox="1">
            <a:spLocks noGrp="1"/>
          </p:cNvSpPr>
          <p:nvPr>
            <p:ph type="subTitle" idx="4"/>
          </p:nvPr>
        </p:nvSpPr>
        <p:spPr>
          <a:xfrm>
            <a:off x="5702999" y="1778232"/>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6"/>
          <p:cNvSpPr txBox="1">
            <a:spLocks noGrp="1"/>
          </p:cNvSpPr>
          <p:nvPr>
            <p:ph type="subTitle" idx="5"/>
          </p:nvPr>
        </p:nvSpPr>
        <p:spPr>
          <a:xfrm>
            <a:off x="174524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60" name="Google Shape;60;p16"/>
          <p:cNvSpPr txBox="1">
            <a:spLocks noGrp="1"/>
          </p:cNvSpPr>
          <p:nvPr>
            <p:ph type="subTitle" idx="6"/>
          </p:nvPr>
        </p:nvSpPr>
        <p:spPr>
          <a:xfrm>
            <a:off x="1745249" y="3268450"/>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1" name="Google Shape;61;p16"/>
          <p:cNvSpPr txBox="1">
            <a:spLocks noGrp="1"/>
          </p:cNvSpPr>
          <p:nvPr>
            <p:ph type="title" idx="7" hasCustomPrompt="1"/>
          </p:nvPr>
        </p:nvSpPr>
        <p:spPr>
          <a:xfrm>
            <a:off x="988753" y="1603788"/>
            <a:ext cx="56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2" name="Google Shape;62;p16"/>
          <p:cNvSpPr txBox="1">
            <a:spLocks noGrp="1"/>
          </p:cNvSpPr>
          <p:nvPr>
            <p:ph type="title" idx="8" hasCustomPrompt="1"/>
          </p:nvPr>
        </p:nvSpPr>
        <p:spPr>
          <a:xfrm>
            <a:off x="4947136" y="1603788"/>
            <a:ext cx="600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3" name="Google Shape;63;p16"/>
          <p:cNvSpPr txBox="1">
            <a:spLocks noGrp="1"/>
          </p:cNvSpPr>
          <p:nvPr>
            <p:ph type="title" idx="9" hasCustomPrompt="1"/>
          </p:nvPr>
        </p:nvSpPr>
        <p:spPr>
          <a:xfrm>
            <a:off x="947353" y="3107095"/>
            <a:ext cx="648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4" name="Google Shape;64;p16"/>
          <p:cNvSpPr txBox="1">
            <a:spLocks noGrp="1"/>
          </p:cNvSpPr>
          <p:nvPr>
            <p:ph type="subTitle" idx="13"/>
          </p:nvPr>
        </p:nvSpPr>
        <p:spPr>
          <a:xfrm>
            <a:off x="570300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65" name="Google Shape;65;p16"/>
          <p:cNvSpPr txBox="1">
            <a:spLocks noGrp="1"/>
          </p:cNvSpPr>
          <p:nvPr>
            <p:ph type="subTitle" idx="14"/>
          </p:nvPr>
        </p:nvSpPr>
        <p:spPr>
          <a:xfrm>
            <a:off x="5703009" y="3268461"/>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6" name="Google Shape;66;p16"/>
          <p:cNvSpPr txBox="1">
            <a:spLocks noGrp="1"/>
          </p:cNvSpPr>
          <p:nvPr>
            <p:ph type="title" idx="15" hasCustomPrompt="1"/>
          </p:nvPr>
        </p:nvSpPr>
        <p:spPr>
          <a:xfrm>
            <a:off x="4923586" y="3107095"/>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726225" y="438312"/>
            <a:ext cx="49071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7"/>
          <p:cNvSpPr txBox="1">
            <a:spLocks noGrp="1"/>
          </p:cNvSpPr>
          <p:nvPr>
            <p:ph type="subTitle" idx="1"/>
          </p:nvPr>
        </p:nvSpPr>
        <p:spPr>
          <a:xfrm>
            <a:off x="170212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0" name="Google Shape;70;p17"/>
          <p:cNvSpPr txBox="1">
            <a:spLocks noGrp="1"/>
          </p:cNvSpPr>
          <p:nvPr>
            <p:ph type="subTitle" idx="2"/>
          </p:nvPr>
        </p:nvSpPr>
        <p:spPr>
          <a:xfrm>
            <a:off x="170212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1" name="Google Shape;71;p17"/>
          <p:cNvSpPr txBox="1">
            <a:spLocks noGrp="1"/>
          </p:cNvSpPr>
          <p:nvPr>
            <p:ph type="subTitle" idx="3"/>
          </p:nvPr>
        </p:nvSpPr>
        <p:spPr>
          <a:xfrm>
            <a:off x="3774900"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2" name="Google Shape;72;p17"/>
          <p:cNvSpPr txBox="1">
            <a:spLocks noGrp="1"/>
          </p:cNvSpPr>
          <p:nvPr>
            <p:ph type="subTitle" idx="4"/>
          </p:nvPr>
        </p:nvSpPr>
        <p:spPr>
          <a:xfrm>
            <a:off x="3774900"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3" name="Google Shape;73;p17"/>
          <p:cNvSpPr txBox="1">
            <a:spLocks noGrp="1"/>
          </p:cNvSpPr>
          <p:nvPr>
            <p:ph type="subTitle" idx="5"/>
          </p:nvPr>
        </p:nvSpPr>
        <p:spPr>
          <a:xfrm>
            <a:off x="584767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4" name="Google Shape;74;p17"/>
          <p:cNvSpPr txBox="1">
            <a:spLocks noGrp="1"/>
          </p:cNvSpPr>
          <p:nvPr>
            <p:ph type="subTitle" idx="6"/>
          </p:nvPr>
        </p:nvSpPr>
        <p:spPr>
          <a:xfrm>
            <a:off x="584767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5">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243525" y="500775"/>
            <a:ext cx="4327200" cy="138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7200"/>
              <a:buNone/>
              <a:defRPr sz="3600">
                <a:solidFill>
                  <a:schemeClr val="lt2"/>
                </a:solidFill>
              </a:defRPr>
            </a:lvl1pPr>
            <a:lvl2pPr lvl="1">
              <a:spcBef>
                <a:spcPts val="0"/>
              </a:spcBef>
              <a:spcAft>
                <a:spcPts val="0"/>
              </a:spcAft>
              <a:buClr>
                <a:schemeClr val="lt2"/>
              </a:buClr>
              <a:buSzPts val="7200"/>
              <a:buNone/>
              <a:defRPr sz="7200">
                <a:solidFill>
                  <a:schemeClr val="lt2"/>
                </a:solidFill>
              </a:defRPr>
            </a:lvl2pPr>
            <a:lvl3pPr lvl="2">
              <a:spcBef>
                <a:spcPts val="0"/>
              </a:spcBef>
              <a:spcAft>
                <a:spcPts val="0"/>
              </a:spcAft>
              <a:buClr>
                <a:schemeClr val="lt2"/>
              </a:buClr>
              <a:buSzPts val="7200"/>
              <a:buNone/>
              <a:defRPr sz="7200">
                <a:solidFill>
                  <a:schemeClr val="lt2"/>
                </a:solidFill>
              </a:defRPr>
            </a:lvl3pPr>
            <a:lvl4pPr lvl="3">
              <a:spcBef>
                <a:spcPts val="0"/>
              </a:spcBef>
              <a:spcAft>
                <a:spcPts val="0"/>
              </a:spcAft>
              <a:buClr>
                <a:schemeClr val="lt2"/>
              </a:buClr>
              <a:buSzPts val="7200"/>
              <a:buNone/>
              <a:defRPr sz="7200">
                <a:solidFill>
                  <a:schemeClr val="lt2"/>
                </a:solidFill>
              </a:defRPr>
            </a:lvl4pPr>
            <a:lvl5pPr lvl="4">
              <a:spcBef>
                <a:spcPts val="0"/>
              </a:spcBef>
              <a:spcAft>
                <a:spcPts val="0"/>
              </a:spcAft>
              <a:buClr>
                <a:schemeClr val="lt2"/>
              </a:buClr>
              <a:buSzPts val="7200"/>
              <a:buNone/>
              <a:defRPr sz="7200">
                <a:solidFill>
                  <a:schemeClr val="lt2"/>
                </a:solidFill>
              </a:defRPr>
            </a:lvl5pPr>
            <a:lvl6pPr lvl="5">
              <a:spcBef>
                <a:spcPts val="0"/>
              </a:spcBef>
              <a:spcAft>
                <a:spcPts val="0"/>
              </a:spcAft>
              <a:buClr>
                <a:schemeClr val="lt2"/>
              </a:buClr>
              <a:buSzPts val="7200"/>
              <a:buNone/>
              <a:defRPr sz="7200">
                <a:solidFill>
                  <a:schemeClr val="lt2"/>
                </a:solidFill>
              </a:defRPr>
            </a:lvl6pPr>
            <a:lvl7pPr lvl="6">
              <a:spcBef>
                <a:spcPts val="0"/>
              </a:spcBef>
              <a:spcAft>
                <a:spcPts val="0"/>
              </a:spcAft>
              <a:buClr>
                <a:schemeClr val="lt2"/>
              </a:buClr>
              <a:buSzPts val="7200"/>
              <a:buNone/>
              <a:defRPr sz="7200">
                <a:solidFill>
                  <a:schemeClr val="lt2"/>
                </a:solidFill>
              </a:defRPr>
            </a:lvl7pPr>
            <a:lvl8pPr lvl="7">
              <a:spcBef>
                <a:spcPts val="0"/>
              </a:spcBef>
              <a:spcAft>
                <a:spcPts val="0"/>
              </a:spcAft>
              <a:buClr>
                <a:schemeClr val="lt2"/>
              </a:buClr>
              <a:buSzPts val="7200"/>
              <a:buNone/>
              <a:defRPr sz="7200">
                <a:solidFill>
                  <a:schemeClr val="lt2"/>
                </a:solidFill>
              </a:defRPr>
            </a:lvl8pPr>
            <a:lvl9pPr lvl="8">
              <a:spcBef>
                <a:spcPts val="0"/>
              </a:spcBef>
              <a:spcAft>
                <a:spcPts val="0"/>
              </a:spcAft>
              <a:buClr>
                <a:schemeClr val="lt2"/>
              </a:buClr>
              <a:buSzPts val="7200"/>
              <a:buNone/>
              <a:defRPr sz="7200">
                <a:solidFill>
                  <a:schemeClr val="l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2">
  <p:cSld name="MAIN_POINT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1529550" y="1421408"/>
            <a:ext cx="6084900" cy="230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8000"/>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2">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726225" y="365150"/>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1" name="Google Shape;81;p20"/>
          <p:cNvSpPr txBox="1">
            <a:spLocks noGrp="1"/>
          </p:cNvSpPr>
          <p:nvPr>
            <p:ph type="subTitle" idx="1"/>
          </p:nvPr>
        </p:nvSpPr>
        <p:spPr>
          <a:xfrm>
            <a:off x="1384075"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2" name="Google Shape;82;p20"/>
          <p:cNvSpPr txBox="1">
            <a:spLocks noGrp="1"/>
          </p:cNvSpPr>
          <p:nvPr>
            <p:ph type="subTitle" idx="2"/>
          </p:nvPr>
        </p:nvSpPr>
        <p:spPr>
          <a:xfrm>
            <a:off x="1384075"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3" name="Google Shape;83;p20"/>
          <p:cNvSpPr txBox="1">
            <a:spLocks noGrp="1"/>
          </p:cNvSpPr>
          <p:nvPr>
            <p:ph type="subTitle" idx="3"/>
          </p:nvPr>
        </p:nvSpPr>
        <p:spPr>
          <a:xfrm>
            <a:off x="3716100"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4" name="Google Shape;84;p20"/>
          <p:cNvSpPr txBox="1">
            <a:spLocks noGrp="1"/>
          </p:cNvSpPr>
          <p:nvPr>
            <p:ph type="subTitle" idx="4"/>
          </p:nvPr>
        </p:nvSpPr>
        <p:spPr>
          <a:xfrm>
            <a:off x="3716100"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5" name="Google Shape;85;p20"/>
          <p:cNvSpPr txBox="1">
            <a:spLocks noGrp="1"/>
          </p:cNvSpPr>
          <p:nvPr>
            <p:ph type="subTitle" idx="5"/>
          </p:nvPr>
        </p:nvSpPr>
        <p:spPr>
          <a:xfrm>
            <a:off x="6048125"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6" name="Google Shape;86;p20"/>
          <p:cNvSpPr txBox="1">
            <a:spLocks noGrp="1"/>
          </p:cNvSpPr>
          <p:nvPr>
            <p:ph type="subTitle" idx="6"/>
          </p:nvPr>
        </p:nvSpPr>
        <p:spPr>
          <a:xfrm>
            <a:off x="6048125"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7" name="Google Shape;87;p20"/>
          <p:cNvSpPr txBox="1">
            <a:spLocks noGrp="1"/>
          </p:cNvSpPr>
          <p:nvPr>
            <p:ph type="subTitle" idx="7"/>
          </p:nvPr>
        </p:nvSpPr>
        <p:spPr>
          <a:xfrm>
            <a:off x="1384075"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8" name="Google Shape;88;p20"/>
          <p:cNvSpPr txBox="1">
            <a:spLocks noGrp="1"/>
          </p:cNvSpPr>
          <p:nvPr>
            <p:ph type="subTitle" idx="8"/>
          </p:nvPr>
        </p:nvSpPr>
        <p:spPr>
          <a:xfrm>
            <a:off x="1384075"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9" name="Google Shape;89;p20"/>
          <p:cNvSpPr txBox="1">
            <a:spLocks noGrp="1"/>
          </p:cNvSpPr>
          <p:nvPr>
            <p:ph type="subTitle" idx="9"/>
          </p:nvPr>
        </p:nvSpPr>
        <p:spPr>
          <a:xfrm>
            <a:off x="3716100"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90" name="Google Shape;90;p20"/>
          <p:cNvSpPr txBox="1">
            <a:spLocks noGrp="1"/>
          </p:cNvSpPr>
          <p:nvPr>
            <p:ph type="subTitle" idx="13"/>
          </p:nvPr>
        </p:nvSpPr>
        <p:spPr>
          <a:xfrm>
            <a:off x="3716100"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1" name="Google Shape;91;p20"/>
          <p:cNvSpPr txBox="1">
            <a:spLocks noGrp="1"/>
          </p:cNvSpPr>
          <p:nvPr>
            <p:ph type="subTitle" idx="14"/>
          </p:nvPr>
        </p:nvSpPr>
        <p:spPr>
          <a:xfrm>
            <a:off x="6048125"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92" name="Google Shape;92;p20"/>
          <p:cNvSpPr txBox="1">
            <a:spLocks noGrp="1"/>
          </p:cNvSpPr>
          <p:nvPr>
            <p:ph type="subTitle" idx="15"/>
          </p:nvPr>
        </p:nvSpPr>
        <p:spPr>
          <a:xfrm>
            <a:off x="6048125"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082750" y="1693075"/>
            <a:ext cx="4978500" cy="202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6000"/>
              <a:buNone/>
              <a:defRPr sz="9600">
                <a:solidFill>
                  <a:schemeClr val="lt2"/>
                </a:solidFill>
              </a:defRPr>
            </a:lvl1pPr>
            <a:lvl2pPr lvl="1" algn="ctr">
              <a:spcBef>
                <a:spcPts val="0"/>
              </a:spcBef>
              <a:spcAft>
                <a:spcPts val="0"/>
              </a:spcAft>
              <a:buClr>
                <a:schemeClr val="lt2"/>
              </a:buClr>
              <a:buSzPts val="6000"/>
              <a:buNone/>
              <a:defRPr sz="6000">
                <a:solidFill>
                  <a:schemeClr val="lt2"/>
                </a:solidFill>
              </a:defRPr>
            </a:lvl2pPr>
            <a:lvl3pPr lvl="2" algn="ctr">
              <a:spcBef>
                <a:spcPts val="0"/>
              </a:spcBef>
              <a:spcAft>
                <a:spcPts val="0"/>
              </a:spcAft>
              <a:buClr>
                <a:schemeClr val="lt2"/>
              </a:buClr>
              <a:buSzPts val="6000"/>
              <a:buNone/>
              <a:defRPr sz="6000">
                <a:solidFill>
                  <a:schemeClr val="lt2"/>
                </a:solidFill>
              </a:defRPr>
            </a:lvl3pPr>
            <a:lvl4pPr lvl="3" algn="ctr">
              <a:spcBef>
                <a:spcPts val="0"/>
              </a:spcBef>
              <a:spcAft>
                <a:spcPts val="0"/>
              </a:spcAft>
              <a:buClr>
                <a:schemeClr val="lt2"/>
              </a:buClr>
              <a:buSzPts val="6000"/>
              <a:buNone/>
              <a:defRPr sz="6000">
                <a:solidFill>
                  <a:schemeClr val="lt2"/>
                </a:solidFill>
              </a:defRPr>
            </a:lvl4pPr>
            <a:lvl5pPr lvl="4" algn="ctr">
              <a:spcBef>
                <a:spcPts val="0"/>
              </a:spcBef>
              <a:spcAft>
                <a:spcPts val="0"/>
              </a:spcAft>
              <a:buClr>
                <a:schemeClr val="lt2"/>
              </a:buClr>
              <a:buSzPts val="6000"/>
              <a:buNone/>
              <a:defRPr sz="6000">
                <a:solidFill>
                  <a:schemeClr val="lt2"/>
                </a:solidFill>
              </a:defRPr>
            </a:lvl5pPr>
            <a:lvl6pPr lvl="5" algn="ctr">
              <a:spcBef>
                <a:spcPts val="0"/>
              </a:spcBef>
              <a:spcAft>
                <a:spcPts val="0"/>
              </a:spcAft>
              <a:buClr>
                <a:schemeClr val="lt2"/>
              </a:buClr>
              <a:buSzPts val="6000"/>
              <a:buNone/>
              <a:defRPr sz="6000">
                <a:solidFill>
                  <a:schemeClr val="lt2"/>
                </a:solidFill>
              </a:defRPr>
            </a:lvl6pPr>
            <a:lvl7pPr lvl="6" algn="ctr">
              <a:spcBef>
                <a:spcPts val="0"/>
              </a:spcBef>
              <a:spcAft>
                <a:spcPts val="0"/>
              </a:spcAft>
              <a:buClr>
                <a:schemeClr val="lt2"/>
              </a:buClr>
              <a:buSzPts val="6000"/>
              <a:buNone/>
              <a:defRPr sz="6000">
                <a:solidFill>
                  <a:schemeClr val="lt2"/>
                </a:solidFill>
              </a:defRPr>
            </a:lvl7pPr>
            <a:lvl8pPr lvl="7" algn="ctr">
              <a:spcBef>
                <a:spcPts val="0"/>
              </a:spcBef>
              <a:spcAft>
                <a:spcPts val="0"/>
              </a:spcAft>
              <a:buClr>
                <a:schemeClr val="lt2"/>
              </a:buClr>
              <a:buSzPts val="6000"/>
              <a:buNone/>
              <a:defRPr sz="6000">
                <a:solidFill>
                  <a:schemeClr val="lt2"/>
                </a:solidFill>
              </a:defRPr>
            </a:lvl8pPr>
            <a:lvl9pPr lvl="8" algn="ctr">
              <a:spcBef>
                <a:spcPts val="0"/>
              </a:spcBef>
              <a:spcAft>
                <a:spcPts val="0"/>
              </a:spcAft>
              <a:buClr>
                <a:schemeClr val="lt2"/>
              </a:buClr>
              <a:buSzPts val="6000"/>
              <a:buNone/>
              <a:defRPr sz="6000">
                <a:solidFill>
                  <a:schemeClr val="lt2"/>
                </a:solidFill>
              </a:defRPr>
            </a:lvl9pPr>
          </a:lstStyle>
          <a:p>
            <a:endParaRPr/>
          </a:p>
        </p:txBody>
      </p:sp>
      <p:sp>
        <p:nvSpPr>
          <p:cNvPr id="14" name="Google Shape;14;p3"/>
          <p:cNvSpPr txBox="1">
            <a:spLocks noGrp="1"/>
          </p:cNvSpPr>
          <p:nvPr>
            <p:ph type="title" idx="2" hasCustomPrompt="1"/>
          </p:nvPr>
        </p:nvSpPr>
        <p:spPr>
          <a:xfrm>
            <a:off x="3873000" y="991088"/>
            <a:ext cx="1398000" cy="10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6000"/>
              <a:buNone/>
              <a:defRPr sz="9600">
                <a:solidFill>
                  <a:srgbClr val="434343"/>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10">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ighlighted numbers">
  <p:cSld name="CUSTOM_8">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2"/>
          <p:cNvSpPr txBox="1">
            <a:spLocks noGrp="1"/>
          </p:cNvSpPr>
          <p:nvPr>
            <p:ph type="title" hasCustomPrompt="1"/>
          </p:nvPr>
        </p:nvSpPr>
        <p:spPr>
          <a:xfrm>
            <a:off x="3025097" y="760350"/>
            <a:ext cx="30894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97" name="Google Shape;97;p22"/>
          <p:cNvSpPr txBox="1">
            <a:spLocks noGrp="1"/>
          </p:cNvSpPr>
          <p:nvPr>
            <p:ph type="subTitle" idx="1"/>
          </p:nvPr>
        </p:nvSpPr>
        <p:spPr>
          <a:xfrm>
            <a:off x="3029503" y="1215800"/>
            <a:ext cx="3089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98" name="Google Shape;98;p22"/>
          <p:cNvSpPr txBox="1">
            <a:spLocks noGrp="1"/>
          </p:cNvSpPr>
          <p:nvPr>
            <p:ph type="title" idx="2" hasCustomPrompt="1"/>
          </p:nvPr>
        </p:nvSpPr>
        <p:spPr>
          <a:xfrm>
            <a:off x="3025097" y="2050338"/>
            <a:ext cx="30894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99" name="Google Shape;99;p22"/>
          <p:cNvSpPr txBox="1">
            <a:spLocks noGrp="1"/>
          </p:cNvSpPr>
          <p:nvPr>
            <p:ph type="subTitle" idx="3"/>
          </p:nvPr>
        </p:nvSpPr>
        <p:spPr>
          <a:xfrm>
            <a:off x="3029503" y="2506383"/>
            <a:ext cx="3089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0" name="Google Shape;100;p22"/>
          <p:cNvSpPr txBox="1">
            <a:spLocks noGrp="1"/>
          </p:cNvSpPr>
          <p:nvPr>
            <p:ph type="title" idx="4" hasCustomPrompt="1"/>
          </p:nvPr>
        </p:nvSpPr>
        <p:spPr>
          <a:xfrm>
            <a:off x="3025097" y="3340929"/>
            <a:ext cx="30894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1">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101" name="Google Shape;101;p22"/>
          <p:cNvSpPr txBox="1">
            <a:spLocks noGrp="1"/>
          </p:cNvSpPr>
          <p:nvPr>
            <p:ph type="subTitle" idx="5"/>
          </p:nvPr>
        </p:nvSpPr>
        <p:spPr>
          <a:xfrm>
            <a:off x="3035950" y="3796950"/>
            <a:ext cx="3078600" cy="586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10_2">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2529250" y="433711"/>
            <a:ext cx="4085400" cy="114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7200"/>
            </a:lvl1pPr>
            <a:lvl2pPr lvl="1" algn="ctr" rtl="0">
              <a:spcBef>
                <a:spcPts val="0"/>
              </a:spcBef>
              <a:spcAft>
                <a:spcPts val="0"/>
              </a:spcAft>
              <a:buNone/>
              <a:defRPr sz="7200"/>
            </a:lvl2pPr>
            <a:lvl3pPr lvl="2" algn="ctr" rtl="0">
              <a:spcBef>
                <a:spcPts val="0"/>
              </a:spcBef>
              <a:spcAft>
                <a:spcPts val="0"/>
              </a:spcAft>
              <a:buNone/>
              <a:defRPr sz="7200"/>
            </a:lvl3pPr>
            <a:lvl4pPr lvl="3" algn="ctr" rtl="0">
              <a:spcBef>
                <a:spcPts val="0"/>
              </a:spcBef>
              <a:spcAft>
                <a:spcPts val="0"/>
              </a:spcAft>
              <a:buNone/>
              <a:defRPr sz="7200"/>
            </a:lvl4pPr>
            <a:lvl5pPr lvl="4" algn="ctr" rtl="0">
              <a:spcBef>
                <a:spcPts val="0"/>
              </a:spcBef>
              <a:spcAft>
                <a:spcPts val="0"/>
              </a:spcAft>
              <a:buNone/>
              <a:defRPr sz="7200"/>
            </a:lvl5pPr>
            <a:lvl6pPr lvl="5" algn="ctr" rtl="0">
              <a:spcBef>
                <a:spcPts val="0"/>
              </a:spcBef>
              <a:spcAft>
                <a:spcPts val="0"/>
              </a:spcAft>
              <a:buNone/>
              <a:defRPr sz="7200"/>
            </a:lvl6pPr>
            <a:lvl7pPr lvl="6" algn="ctr" rtl="0">
              <a:spcBef>
                <a:spcPts val="0"/>
              </a:spcBef>
              <a:spcAft>
                <a:spcPts val="0"/>
              </a:spcAft>
              <a:buNone/>
              <a:defRPr sz="7200"/>
            </a:lvl7pPr>
            <a:lvl8pPr lvl="7" algn="ctr" rtl="0">
              <a:spcBef>
                <a:spcPts val="0"/>
              </a:spcBef>
              <a:spcAft>
                <a:spcPts val="0"/>
              </a:spcAft>
              <a:buNone/>
              <a:defRPr sz="7200"/>
            </a:lvl8pPr>
            <a:lvl9pPr lvl="8" algn="ctr" rtl="0">
              <a:spcBef>
                <a:spcPts val="0"/>
              </a:spcBef>
              <a:spcAft>
                <a:spcPts val="0"/>
              </a:spcAft>
              <a:buNone/>
              <a:defRPr sz="7200"/>
            </a:lvl9pPr>
          </a:lstStyle>
          <a:p>
            <a:endParaRPr/>
          </a:p>
        </p:txBody>
      </p:sp>
      <p:sp>
        <p:nvSpPr>
          <p:cNvPr id="104" name="Google Shape;104;p23"/>
          <p:cNvSpPr txBox="1">
            <a:spLocks noGrp="1"/>
          </p:cNvSpPr>
          <p:nvPr>
            <p:ph type="subTitle" idx="1"/>
          </p:nvPr>
        </p:nvSpPr>
        <p:spPr>
          <a:xfrm>
            <a:off x="2531100" y="1576664"/>
            <a:ext cx="4085400" cy="130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05" name="Google Shape;105;p23"/>
          <p:cNvSpPr txBox="1"/>
          <p:nvPr/>
        </p:nvSpPr>
        <p:spPr>
          <a:xfrm>
            <a:off x="2288450" y="3600375"/>
            <a:ext cx="45696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2"/>
                </a:solidFill>
                <a:latin typeface="Quicksand"/>
                <a:ea typeface="Quicksand"/>
                <a:cs typeface="Quicksand"/>
                <a:sym typeface="Quicksand"/>
              </a:rPr>
              <a:t>CREDITS:</a:t>
            </a:r>
            <a:r>
              <a:rPr lang="en" sz="1200">
                <a:solidFill>
                  <a:srgbClr val="434343"/>
                </a:solidFill>
                <a:latin typeface="Quicksand Light"/>
                <a:ea typeface="Quicksand Light"/>
                <a:cs typeface="Quicksand Light"/>
                <a:sym typeface="Quicksand Light"/>
              </a:rPr>
              <a:t> This presentation template was created by </a:t>
            </a:r>
            <a:r>
              <a:rPr lang="en" sz="1200" b="1">
                <a:solidFill>
                  <a:schemeClr val="lt2"/>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Slidesgo</a:t>
            </a:r>
            <a:r>
              <a:rPr lang="en" sz="1200">
                <a:solidFill>
                  <a:srgbClr val="434343"/>
                </a:solidFill>
                <a:latin typeface="Quicksand Light"/>
                <a:ea typeface="Quicksand Light"/>
                <a:cs typeface="Quicksand Light"/>
                <a:sym typeface="Quicksand Light"/>
              </a:rPr>
              <a:t>, including icon by </a:t>
            </a:r>
            <a:r>
              <a:rPr lang="en" sz="1200" b="1">
                <a:solidFill>
                  <a:schemeClr val="lt2"/>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Flaticon</a:t>
            </a:r>
            <a:r>
              <a:rPr lang="en" sz="1200">
                <a:solidFill>
                  <a:srgbClr val="434343"/>
                </a:solidFill>
                <a:latin typeface="Quicksand Light"/>
                <a:ea typeface="Quicksand Light"/>
                <a:cs typeface="Quicksand Light"/>
                <a:sym typeface="Quicksand Light"/>
              </a:rPr>
              <a:t>, and infographics &amp; images from </a:t>
            </a:r>
            <a:r>
              <a:rPr lang="en" sz="1200" b="1">
                <a:solidFill>
                  <a:schemeClr val="lt2"/>
                </a:solidFill>
                <a:uFill>
                  <a:noFill/>
                </a:u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Freepik</a:t>
            </a:r>
            <a:endParaRPr sz="1200" b="1">
              <a:solidFill>
                <a:schemeClr val="lt2"/>
              </a:solidFill>
              <a:latin typeface="Quicksand"/>
              <a:ea typeface="Quicksand"/>
              <a:cs typeface="Quicksand"/>
              <a:sym typeface="Quicksa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2_2">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726225" y="365150"/>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 name="Google Shape;108;p24"/>
          <p:cNvSpPr txBox="1">
            <a:spLocks noGrp="1"/>
          </p:cNvSpPr>
          <p:nvPr>
            <p:ph type="subTitle" idx="1"/>
          </p:nvPr>
        </p:nvSpPr>
        <p:spPr>
          <a:xfrm>
            <a:off x="1226161" y="1375129"/>
            <a:ext cx="2196300" cy="4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lt2"/>
                </a:solidFill>
                <a:latin typeface="Quicksand"/>
                <a:ea typeface="Quicksand"/>
                <a:cs typeface="Quicksand"/>
                <a:sym typeface="Quicksand"/>
              </a:defRPr>
            </a:lvl1pPr>
            <a:lvl2pPr lvl="1" algn="r" rtl="0">
              <a:spcBef>
                <a:spcPts val="1600"/>
              </a:spcBef>
              <a:spcAft>
                <a:spcPts val="0"/>
              </a:spcAft>
              <a:buNone/>
              <a:defRPr sz="1800" b="1">
                <a:solidFill>
                  <a:schemeClr val="lt2"/>
                </a:solidFill>
                <a:latin typeface="Quicksand"/>
                <a:ea typeface="Quicksand"/>
                <a:cs typeface="Quicksand"/>
                <a:sym typeface="Quicksand"/>
              </a:defRPr>
            </a:lvl2pPr>
            <a:lvl3pPr lvl="2" algn="r" rtl="0">
              <a:spcBef>
                <a:spcPts val="1600"/>
              </a:spcBef>
              <a:spcAft>
                <a:spcPts val="0"/>
              </a:spcAft>
              <a:buNone/>
              <a:defRPr sz="1800" b="1">
                <a:solidFill>
                  <a:schemeClr val="lt2"/>
                </a:solidFill>
                <a:latin typeface="Quicksand"/>
                <a:ea typeface="Quicksand"/>
                <a:cs typeface="Quicksand"/>
                <a:sym typeface="Quicksand"/>
              </a:defRPr>
            </a:lvl3pPr>
            <a:lvl4pPr lvl="3" algn="r" rtl="0">
              <a:spcBef>
                <a:spcPts val="1600"/>
              </a:spcBef>
              <a:spcAft>
                <a:spcPts val="0"/>
              </a:spcAft>
              <a:buNone/>
              <a:defRPr sz="1800" b="1">
                <a:solidFill>
                  <a:schemeClr val="lt2"/>
                </a:solidFill>
                <a:latin typeface="Quicksand"/>
                <a:ea typeface="Quicksand"/>
                <a:cs typeface="Quicksand"/>
                <a:sym typeface="Quicksand"/>
              </a:defRPr>
            </a:lvl4pPr>
            <a:lvl5pPr lvl="4" algn="r" rtl="0">
              <a:spcBef>
                <a:spcPts val="1600"/>
              </a:spcBef>
              <a:spcAft>
                <a:spcPts val="0"/>
              </a:spcAft>
              <a:buNone/>
              <a:defRPr sz="1800" b="1">
                <a:solidFill>
                  <a:schemeClr val="lt2"/>
                </a:solidFill>
                <a:latin typeface="Quicksand"/>
                <a:ea typeface="Quicksand"/>
                <a:cs typeface="Quicksand"/>
                <a:sym typeface="Quicksand"/>
              </a:defRPr>
            </a:lvl5pPr>
            <a:lvl6pPr lvl="5" algn="r" rtl="0">
              <a:spcBef>
                <a:spcPts val="1600"/>
              </a:spcBef>
              <a:spcAft>
                <a:spcPts val="0"/>
              </a:spcAft>
              <a:buNone/>
              <a:defRPr sz="1800" b="1">
                <a:solidFill>
                  <a:schemeClr val="lt2"/>
                </a:solidFill>
                <a:latin typeface="Quicksand"/>
                <a:ea typeface="Quicksand"/>
                <a:cs typeface="Quicksand"/>
                <a:sym typeface="Quicksand"/>
              </a:defRPr>
            </a:lvl6pPr>
            <a:lvl7pPr lvl="6" algn="r" rtl="0">
              <a:spcBef>
                <a:spcPts val="1600"/>
              </a:spcBef>
              <a:spcAft>
                <a:spcPts val="0"/>
              </a:spcAft>
              <a:buNone/>
              <a:defRPr sz="1800" b="1">
                <a:solidFill>
                  <a:schemeClr val="lt2"/>
                </a:solidFill>
                <a:latin typeface="Quicksand"/>
                <a:ea typeface="Quicksand"/>
                <a:cs typeface="Quicksand"/>
                <a:sym typeface="Quicksand"/>
              </a:defRPr>
            </a:lvl7pPr>
            <a:lvl8pPr lvl="7" algn="r" rtl="0">
              <a:spcBef>
                <a:spcPts val="1600"/>
              </a:spcBef>
              <a:spcAft>
                <a:spcPts val="0"/>
              </a:spcAft>
              <a:buNone/>
              <a:defRPr sz="1800" b="1">
                <a:solidFill>
                  <a:schemeClr val="lt2"/>
                </a:solidFill>
                <a:latin typeface="Quicksand"/>
                <a:ea typeface="Quicksand"/>
                <a:cs typeface="Quicksand"/>
                <a:sym typeface="Quicksand"/>
              </a:defRPr>
            </a:lvl8pPr>
            <a:lvl9pPr lvl="8" algn="r" rtl="0">
              <a:spcBef>
                <a:spcPts val="1600"/>
              </a:spcBef>
              <a:spcAft>
                <a:spcPts val="1600"/>
              </a:spcAft>
              <a:buNone/>
              <a:defRPr sz="1800" b="1">
                <a:solidFill>
                  <a:schemeClr val="lt2"/>
                </a:solidFill>
                <a:latin typeface="Quicksand"/>
                <a:ea typeface="Quicksand"/>
                <a:cs typeface="Quicksand"/>
                <a:sym typeface="Quicksand"/>
              </a:defRPr>
            </a:lvl9pPr>
          </a:lstStyle>
          <a:p>
            <a:endParaRPr/>
          </a:p>
        </p:txBody>
      </p:sp>
      <p:sp>
        <p:nvSpPr>
          <p:cNvPr id="109" name="Google Shape;109;p24"/>
          <p:cNvSpPr txBox="1">
            <a:spLocks noGrp="1"/>
          </p:cNvSpPr>
          <p:nvPr>
            <p:ph type="subTitle" idx="2"/>
          </p:nvPr>
        </p:nvSpPr>
        <p:spPr>
          <a:xfrm>
            <a:off x="1226211" y="1685484"/>
            <a:ext cx="2196300" cy="862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0" name="Google Shape;110;p24"/>
          <p:cNvSpPr txBox="1">
            <a:spLocks noGrp="1"/>
          </p:cNvSpPr>
          <p:nvPr>
            <p:ph type="subTitle" idx="3"/>
          </p:nvPr>
        </p:nvSpPr>
        <p:spPr>
          <a:xfrm>
            <a:off x="1226161" y="2869485"/>
            <a:ext cx="2196300" cy="46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lt2"/>
                </a:solidFill>
                <a:latin typeface="Quicksand"/>
                <a:ea typeface="Quicksand"/>
                <a:cs typeface="Quicksand"/>
                <a:sym typeface="Quicksand"/>
              </a:defRPr>
            </a:lvl1pPr>
            <a:lvl2pPr lvl="1" algn="r" rtl="0">
              <a:spcBef>
                <a:spcPts val="1600"/>
              </a:spcBef>
              <a:spcAft>
                <a:spcPts val="0"/>
              </a:spcAft>
              <a:buNone/>
              <a:defRPr sz="1800" b="1">
                <a:solidFill>
                  <a:schemeClr val="lt2"/>
                </a:solidFill>
                <a:latin typeface="Quicksand"/>
                <a:ea typeface="Quicksand"/>
                <a:cs typeface="Quicksand"/>
                <a:sym typeface="Quicksand"/>
              </a:defRPr>
            </a:lvl2pPr>
            <a:lvl3pPr lvl="2" algn="r" rtl="0">
              <a:spcBef>
                <a:spcPts val="1600"/>
              </a:spcBef>
              <a:spcAft>
                <a:spcPts val="0"/>
              </a:spcAft>
              <a:buNone/>
              <a:defRPr sz="1800" b="1">
                <a:solidFill>
                  <a:schemeClr val="lt2"/>
                </a:solidFill>
                <a:latin typeface="Quicksand"/>
                <a:ea typeface="Quicksand"/>
                <a:cs typeface="Quicksand"/>
                <a:sym typeface="Quicksand"/>
              </a:defRPr>
            </a:lvl3pPr>
            <a:lvl4pPr lvl="3" algn="r" rtl="0">
              <a:spcBef>
                <a:spcPts val="1600"/>
              </a:spcBef>
              <a:spcAft>
                <a:spcPts val="0"/>
              </a:spcAft>
              <a:buNone/>
              <a:defRPr sz="1800" b="1">
                <a:solidFill>
                  <a:schemeClr val="lt2"/>
                </a:solidFill>
                <a:latin typeface="Quicksand"/>
                <a:ea typeface="Quicksand"/>
                <a:cs typeface="Quicksand"/>
                <a:sym typeface="Quicksand"/>
              </a:defRPr>
            </a:lvl4pPr>
            <a:lvl5pPr lvl="4" algn="r" rtl="0">
              <a:spcBef>
                <a:spcPts val="1600"/>
              </a:spcBef>
              <a:spcAft>
                <a:spcPts val="0"/>
              </a:spcAft>
              <a:buNone/>
              <a:defRPr sz="1800" b="1">
                <a:solidFill>
                  <a:schemeClr val="lt2"/>
                </a:solidFill>
                <a:latin typeface="Quicksand"/>
                <a:ea typeface="Quicksand"/>
                <a:cs typeface="Quicksand"/>
                <a:sym typeface="Quicksand"/>
              </a:defRPr>
            </a:lvl5pPr>
            <a:lvl6pPr lvl="5" algn="r" rtl="0">
              <a:spcBef>
                <a:spcPts val="1600"/>
              </a:spcBef>
              <a:spcAft>
                <a:spcPts val="0"/>
              </a:spcAft>
              <a:buNone/>
              <a:defRPr sz="1800" b="1">
                <a:solidFill>
                  <a:schemeClr val="lt2"/>
                </a:solidFill>
                <a:latin typeface="Quicksand"/>
                <a:ea typeface="Quicksand"/>
                <a:cs typeface="Quicksand"/>
                <a:sym typeface="Quicksand"/>
              </a:defRPr>
            </a:lvl6pPr>
            <a:lvl7pPr lvl="6" algn="r" rtl="0">
              <a:spcBef>
                <a:spcPts val="1600"/>
              </a:spcBef>
              <a:spcAft>
                <a:spcPts val="0"/>
              </a:spcAft>
              <a:buNone/>
              <a:defRPr sz="1800" b="1">
                <a:solidFill>
                  <a:schemeClr val="lt2"/>
                </a:solidFill>
                <a:latin typeface="Quicksand"/>
                <a:ea typeface="Quicksand"/>
                <a:cs typeface="Quicksand"/>
                <a:sym typeface="Quicksand"/>
              </a:defRPr>
            </a:lvl7pPr>
            <a:lvl8pPr lvl="7" algn="r" rtl="0">
              <a:spcBef>
                <a:spcPts val="1600"/>
              </a:spcBef>
              <a:spcAft>
                <a:spcPts val="0"/>
              </a:spcAft>
              <a:buNone/>
              <a:defRPr sz="1800" b="1">
                <a:solidFill>
                  <a:schemeClr val="lt2"/>
                </a:solidFill>
                <a:latin typeface="Quicksand"/>
                <a:ea typeface="Quicksand"/>
                <a:cs typeface="Quicksand"/>
                <a:sym typeface="Quicksand"/>
              </a:defRPr>
            </a:lvl8pPr>
            <a:lvl9pPr lvl="8" algn="r" rtl="0">
              <a:spcBef>
                <a:spcPts val="1600"/>
              </a:spcBef>
              <a:spcAft>
                <a:spcPts val="1600"/>
              </a:spcAft>
              <a:buNone/>
              <a:defRPr sz="1800" b="1">
                <a:solidFill>
                  <a:schemeClr val="lt2"/>
                </a:solidFill>
                <a:latin typeface="Quicksand"/>
                <a:ea typeface="Quicksand"/>
                <a:cs typeface="Quicksand"/>
                <a:sym typeface="Quicksand"/>
              </a:defRPr>
            </a:lvl9pPr>
          </a:lstStyle>
          <a:p>
            <a:endParaRPr/>
          </a:p>
        </p:txBody>
      </p:sp>
      <p:sp>
        <p:nvSpPr>
          <p:cNvPr id="111" name="Google Shape;111;p24"/>
          <p:cNvSpPr txBox="1">
            <a:spLocks noGrp="1"/>
          </p:cNvSpPr>
          <p:nvPr>
            <p:ph type="subTitle" idx="4"/>
          </p:nvPr>
        </p:nvSpPr>
        <p:spPr>
          <a:xfrm>
            <a:off x="1226036" y="3179686"/>
            <a:ext cx="2196300" cy="909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2" name="Google Shape;112;p24"/>
          <p:cNvSpPr txBox="1">
            <a:spLocks noGrp="1"/>
          </p:cNvSpPr>
          <p:nvPr>
            <p:ph type="subTitle" idx="5"/>
          </p:nvPr>
        </p:nvSpPr>
        <p:spPr>
          <a:xfrm>
            <a:off x="5721664" y="1374254"/>
            <a:ext cx="21963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b="1">
                <a:solidFill>
                  <a:schemeClr val="lt2"/>
                </a:solidFill>
                <a:latin typeface="Quicksand"/>
                <a:ea typeface="Quicksand"/>
                <a:cs typeface="Quicksand"/>
                <a:sym typeface="Quicksand"/>
              </a:defRPr>
            </a:lvl2pPr>
            <a:lvl3pPr lvl="2" rtl="0">
              <a:spcBef>
                <a:spcPts val="1600"/>
              </a:spcBef>
              <a:spcAft>
                <a:spcPts val="0"/>
              </a:spcAft>
              <a:buNone/>
              <a:defRPr sz="1800" b="1">
                <a:solidFill>
                  <a:schemeClr val="lt2"/>
                </a:solidFill>
                <a:latin typeface="Quicksand"/>
                <a:ea typeface="Quicksand"/>
                <a:cs typeface="Quicksand"/>
                <a:sym typeface="Quicksand"/>
              </a:defRPr>
            </a:lvl3pPr>
            <a:lvl4pPr lvl="3" rtl="0">
              <a:spcBef>
                <a:spcPts val="1600"/>
              </a:spcBef>
              <a:spcAft>
                <a:spcPts val="0"/>
              </a:spcAft>
              <a:buNone/>
              <a:defRPr sz="1800" b="1">
                <a:solidFill>
                  <a:schemeClr val="lt2"/>
                </a:solidFill>
                <a:latin typeface="Quicksand"/>
                <a:ea typeface="Quicksand"/>
                <a:cs typeface="Quicksand"/>
                <a:sym typeface="Quicksand"/>
              </a:defRPr>
            </a:lvl4pPr>
            <a:lvl5pPr lvl="4" rtl="0">
              <a:spcBef>
                <a:spcPts val="1600"/>
              </a:spcBef>
              <a:spcAft>
                <a:spcPts val="0"/>
              </a:spcAft>
              <a:buNone/>
              <a:defRPr sz="1800" b="1">
                <a:solidFill>
                  <a:schemeClr val="lt2"/>
                </a:solidFill>
                <a:latin typeface="Quicksand"/>
                <a:ea typeface="Quicksand"/>
                <a:cs typeface="Quicksand"/>
                <a:sym typeface="Quicksand"/>
              </a:defRPr>
            </a:lvl5pPr>
            <a:lvl6pPr lvl="5" rtl="0">
              <a:spcBef>
                <a:spcPts val="1600"/>
              </a:spcBef>
              <a:spcAft>
                <a:spcPts val="0"/>
              </a:spcAft>
              <a:buNone/>
              <a:defRPr sz="1800" b="1">
                <a:solidFill>
                  <a:schemeClr val="lt2"/>
                </a:solidFill>
                <a:latin typeface="Quicksand"/>
                <a:ea typeface="Quicksand"/>
                <a:cs typeface="Quicksand"/>
                <a:sym typeface="Quicksand"/>
              </a:defRPr>
            </a:lvl6pPr>
            <a:lvl7pPr lvl="6" rtl="0">
              <a:spcBef>
                <a:spcPts val="1600"/>
              </a:spcBef>
              <a:spcAft>
                <a:spcPts val="0"/>
              </a:spcAft>
              <a:buNone/>
              <a:defRPr sz="1800" b="1">
                <a:solidFill>
                  <a:schemeClr val="lt2"/>
                </a:solidFill>
                <a:latin typeface="Quicksand"/>
                <a:ea typeface="Quicksand"/>
                <a:cs typeface="Quicksand"/>
                <a:sym typeface="Quicksand"/>
              </a:defRPr>
            </a:lvl7pPr>
            <a:lvl8pPr lvl="7" rtl="0">
              <a:spcBef>
                <a:spcPts val="1600"/>
              </a:spcBef>
              <a:spcAft>
                <a:spcPts val="0"/>
              </a:spcAft>
              <a:buNone/>
              <a:defRPr sz="1800" b="1">
                <a:solidFill>
                  <a:schemeClr val="lt2"/>
                </a:solidFill>
                <a:latin typeface="Quicksand"/>
                <a:ea typeface="Quicksand"/>
                <a:cs typeface="Quicksand"/>
                <a:sym typeface="Quicksand"/>
              </a:defRPr>
            </a:lvl8pPr>
            <a:lvl9pPr lvl="8" rtl="0">
              <a:spcBef>
                <a:spcPts val="1600"/>
              </a:spcBef>
              <a:spcAft>
                <a:spcPts val="1600"/>
              </a:spcAft>
              <a:buNone/>
              <a:defRPr sz="1800" b="1">
                <a:solidFill>
                  <a:schemeClr val="lt2"/>
                </a:solidFill>
                <a:latin typeface="Quicksand"/>
                <a:ea typeface="Quicksand"/>
                <a:cs typeface="Quicksand"/>
                <a:sym typeface="Quicksand"/>
              </a:defRPr>
            </a:lvl9pPr>
          </a:lstStyle>
          <a:p>
            <a:endParaRPr/>
          </a:p>
        </p:txBody>
      </p:sp>
      <p:sp>
        <p:nvSpPr>
          <p:cNvPr id="113" name="Google Shape;113;p24"/>
          <p:cNvSpPr txBox="1">
            <a:spLocks noGrp="1"/>
          </p:cNvSpPr>
          <p:nvPr>
            <p:ph type="subTitle" idx="6"/>
          </p:nvPr>
        </p:nvSpPr>
        <p:spPr>
          <a:xfrm>
            <a:off x="5721664" y="1684709"/>
            <a:ext cx="2196300" cy="86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24"/>
          <p:cNvSpPr txBox="1">
            <a:spLocks noGrp="1"/>
          </p:cNvSpPr>
          <p:nvPr>
            <p:ph type="subTitle" idx="7"/>
          </p:nvPr>
        </p:nvSpPr>
        <p:spPr>
          <a:xfrm>
            <a:off x="5721664" y="2867985"/>
            <a:ext cx="21963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b="1">
                <a:solidFill>
                  <a:schemeClr val="lt2"/>
                </a:solidFill>
                <a:latin typeface="Quicksand"/>
                <a:ea typeface="Quicksand"/>
                <a:cs typeface="Quicksand"/>
                <a:sym typeface="Quicksand"/>
              </a:defRPr>
            </a:lvl2pPr>
            <a:lvl3pPr lvl="2" rtl="0">
              <a:spcBef>
                <a:spcPts val="1600"/>
              </a:spcBef>
              <a:spcAft>
                <a:spcPts val="0"/>
              </a:spcAft>
              <a:buNone/>
              <a:defRPr sz="1800" b="1">
                <a:solidFill>
                  <a:schemeClr val="lt2"/>
                </a:solidFill>
                <a:latin typeface="Quicksand"/>
                <a:ea typeface="Quicksand"/>
                <a:cs typeface="Quicksand"/>
                <a:sym typeface="Quicksand"/>
              </a:defRPr>
            </a:lvl3pPr>
            <a:lvl4pPr lvl="3" rtl="0">
              <a:spcBef>
                <a:spcPts val="1600"/>
              </a:spcBef>
              <a:spcAft>
                <a:spcPts val="0"/>
              </a:spcAft>
              <a:buNone/>
              <a:defRPr sz="1800" b="1">
                <a:solidFill>
                  <a:schemeClr val="lt2"/>
                </a:solidFill>
                <a:latin typeface="Quicksand"/>
                <a:ea typeface="Quicksand"/>
                <a:cs typeface="Quicksand"/>
                <a:sym typeface="Quicksand"/>
              </a:defRPr>
            </a:lvl4pPr>
            <a:lvl5pPr lvl="4" rtl="0">
              <a:spcBef>
                <a:spcPts val="1600"/>
              </a:spcBef>
              <a:spcAft>
                <a:spcPts val="0"/>
              </a:spcAft>
              <a:buNone/>
              <a:defRPr sz="1800" b="1">
                <a:solidFill>
                  <a:schemeClr val="lt2"/>
                </a:solidFill>
                <a:latin typeface="Quicksand"/>
                <a:ea typeface="Quicksand"/>
                <a:cs typeface="Quicksand"/>
                <a:sym typeface="Quicksand"/>
              </a:defRPr>
            </a:lvl5pPr>
            <a:lvl6pPr lvl="5" rtl="0">
              <a:spcBef>
                <a:spcPts val="1600"/>
              </a:spcBef>
              <a:spcAft>
                <a:spcPts val="0"/>
              </a:spcAft>
              <a:buNone/>
              <a:defRPr sz="1800" b="1">
                <a:solidFill>
                  <a:schemeClr val="lt2"/>
                </a:solidFill>
                <a:latin typeface="Quicksand"/>
                <a:ea typeface="Quicksand"/>
                <a:cs typeface="Quicksand"/>
                <a:sym typeface="Quicksand"/>
              </a:defRPr>
            </a:lvl6pPr>
            <a:lvl7pPr lvl="6" rtl="0">
              <a:spcBef>
                <a:spcPts val="1600"/>
              </a:spcBef>
              <a:spcAft>
                <a:spcPts val="0"/>
              </a:spcAft>
              <a:buNone/>
              <a:defRPr sz="1800" b="1">
                <a:solidFill>
                  <a:schemeClr val="lt2"/>
                </a:solidFill>
                <a:latin typeface="Quicksand"/>
                <a:ea typeface="Quicksand"/>
                <a:cs typeface="Quicksand"/>
                <a:sym typeface="Quicksand"/>
              </a:defRPr>
            </a:lvl7pPr>
            <a:lvl8pPr lvl="7" rtl="0">
              <a:spcBef>
                <a:spcPts val="1600"/>
              </a:spcBef>
              <a:spcAft>
                <a:spcPts val="0"/>
              </a:spcAft>
              <a:buNone/>
              <a:defRPr sz="1800" b="1">
                <a:solidFill>
                  <a:schemeClr val="lt2"/>
                </a:solidFill>
                <a:latin typeface="Quicksand"/>
                <a:ea typeface="Quicksand"/>
                <a:cs typeface="Quicksand"/>
                <a:sym typeface="Quicksand"/>
              </a:defRPr>
            </a:lvl8pPr>
            <a:lvl9pPr lvl="8" rtl="0">
              <a:spcBef>
                <a:spcPts val="1600"/>
              </a:spcBef>
              <a:spcAft>
                <a:spcPts val="1600"/>
              </a:spcAft>
              <a:buNone/>
              <a:defRPr sz="1800" b="1">
                <a:solidFill>
                  <a:schemeClr val="lt2"/>
                </a:solidFill>
                <a:latin typeface="Quicksand"/>
                <a:ea typeface="Quicksand"/>
                <a:cs typeface="Quicksand"/>
                <a:sym typeface="Quicksand"/>
              </a:defRPr>
            </a:lvl9pPr>
          </a:lstStyle>
          <a:p>
            <a:endParaRPr/>
          </a:p>
        </p:txBody>
      </p:sp>
      <p:sp>
        <p:nvSpPr>
          <p:cNvPr id="115" name="Google Shape;115;p24"/>
          <p:cNvSpPr txBox="1">
            <a:spLocks noGrp="1"/>
          </p:cNvSpPr>
          <p:nvPr>
            <p:ph type="subTitle" idx="8"/>
          </p:nvPr>
        </p:nvSpPr>
        <p:spPr>
          <a:xfrm>
            <a:off x="5721664" y="3178359"/>
            <a:ext cx="2196300" cy="909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CUSTOM_1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726225" y="438312"/>
            <a:ext cx="3135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3">
  <p:cSld name="SECTION_TITLE_AND_DESCRIPTION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6"/>
          <p:cNvSpPr txBox="1">
            <a:spLocks noGrp="1"/>
          </p:cNvSpPr>
          <p:nvPr>
            <p:ph type="subTitle" idx="1"/>
          </p:nvPr>
        </p:nvSpPr>
        <p:spPr>
          <a:xfrm>
            <a:off x="3841425" y="1509325"/>
            <a:ext cx="4617000" cy="2631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3">
    <p:bg>
      <p:bgPr>
        <a:blipFill>
          <a:blip r:embed="rId2">
            <a:alphaModFix/>
          </a:blip>
          <a:stretch>
            <a:fillRect/>
          </a:stretch>
        </a:blip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14">
    <p:bg>
      <p:bgPr>
        <a:blipFill>
          <a:blip r:embed="rId2">
            <a:alphaModFix/>
          </a:blip>
          <a:stretch>
            <a:fillRect/>
          </a:stretch>
        </a:blip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CUSTOM_15">
    <p:bg>
      <p:bgPr>
        <a:blipFill>
          <a:blip r:embed="rId2">
            <a:alphaModFix/>
          </a:blip>
          <a:stretch>
            <a:fillRect/>
          </a:stretch>
        </a:blip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4864000" y="2089275"/>
            <a:ext cx="2802600" cy="1664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a:off x="1974381" y="2828175"/>
            <a:ext cx="2348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21" name="Google Shape;21;p5"/>
          <p:cNvSpPr txBox="1">
            <a:spLocks noGrp="1"/>
          </p:cNvSpPr>
          <p:nvPr>
            <p:ph type="subTitle" idx="2"/>
          </p:nvPr>
        </p:nvSpPr>
        <p:spPr>
          <a:xfrm>
            <a:off x="1974381" y="3182126"/>
            <a:ext cx="2348400" cy="100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2" name="Google Shape;22;p5"/>
          <p:cNvSpPr txBox="1">
            <a:spLocks noGrp="1"/>
          </p:cNvSpPr>
          <p:nvPr>
            <p:ph type="subTitle" idx="3"/>
          </p:nvPr>
        </p:nvSpPr>
        <p:spPr>
          <a:xfrm>
            <a:off x="4823619" y="2828175"/>
            <a:ext cx="23460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23" name="Google Shape;23;p5"/>
          <p:cNvSpPr txBox="1">
            <a:spLocks noGrp="1"/>
          </p:cNvSpPr>
          <p:nvPr>
            <p:ph type="subTitle" idx="4"/>
          </p:nvPr>
        </p:nvSpPr>
        <p:spPr>
          <a:xfrm>
            <a:off x="4823619" y="3182126"/>
            <a:ext cx="2346000" cy="100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6225" y="438312"/>
            <a:ext cx="234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_16">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Quicksand Light"/>
                <a:ea typeface="Quicksand Light"/>
                <a:cs typeface="Quicksand Light"/>
                <a:sym typeface="Quicksand Light"/>
              </a:defRPr>
            </a:lvl1pPr>
            <a:lvl2pPr lvl="1">
              <a:spcBef>
                <a:spcPts val="0"/>
              </a:spcBef>
              <a:spcAft>
                <a:spcPts val="0"/>
              </a:spcAft>
              <a:buSzPts val="2800"/>
              <a:buNone/>
              <a:defRPr>
                <a:latin typeface="Quicksand Light"/>
                <a:ea typeface="Quicksand Light"/>
                <a:cs typeface="Quicksand Light"/>
                <a:sym typeface="Quicksand Light"/>
              </a:defRPr>
            </a:lvl2pPr>
            <a:lvl3pPr lvl="2">
              <a:spcBef>
                <a:spcPts val="0"/>
              </a:spcBef>
              <a:spcAft>
                <a:spcPts val="0"/>
              </a:spcAft>
              <a:buSzPts val="2800"/>
              <a:buNone/>
              <a:defRPr>
                <a:latin typeface="Quicksand Light"/>
                <a:ea typeface="Quicksand Light"/>
                <a:cs typeface="Quicksand Light"/>
                <a:sym typeface="Quicksand Light"/>
              </a:defRPr>
            </a:lvl3pPr>
            <a:lvl4pPr lvl="3">
              <a:spcBef>
                <a:spcPts val="0"/>
              </a:spcBef>
              <a:spcAft>
                <a:spcPts val="0"/>
              </a:spcAft>
              <a:buSzPts val="2800"/>
              <a:buNone/>
              <a:defRPr>
                <a:latin typeface="Quicksand Light"/>
                <a:ea typeface="Quicksand Light"/>
                <a:cs typeface="Quicksand Light"/>
                <a:sym typeface="Quicksand Light"/>
              </a:defRPr>
            </a:lvl4pPr>
            <a:lvl5pPr lvl="4">
              <a:spcBef>
                <a:spcPts val="0"/>
              </a:spcBef>
              <a:spcAft>
                <a:spcPts val="0"/>
              </a:spcAft>
              <a:buSzPts val="2800"/>
              <a:buNone/>
              <a:defRPr>
                <a:latin typeface="Quicksand Light"/>
                <a:ea typeface="Quicksand Light"/>
                <a:cs typeface="Quicksand Light"/>
                <a:sym typeface="Quicksand Light"/>
              </a:defRPr>
            </a:lvl5pPr>
            <a:lvl6pPr lvl="5">
              <a:spcBef>
                <a:spcPts val="0"/>
              </a:spcBef>
              <a:spcAft>
                <a:spcPts val="0"/>
              </a:spcAft>
              <a:buSzPts val="2800"/>
              <a:buNone/>
              <a:defRPr>
                <a:latin typeface="Quicksand Light"/>
                <a:ea typeface="Quicksand Light"/>
                <a:cs typeface="Quicksand Light"/>
                <a:sym typeface="Quicksand Light"/>
              </a:defRPr>
            </a:lvl6pPr>
            <a:lvl7pPr lvl="6">
              <a:spcBef>
                <a:spcPts val="0"/>
              </a:spcBef>
              <a:spcAft>
                <a:spcPts val="0"/>
              </a:spcAft>
              <a:buSzPts val="2800"/>
              <a:buNone/>
              <a:defRPr>
                <a:latin typeface="Quicksand Light"/>
                <a:ea typeface="Quicksand Light"/>
                <a:cs typeface="Quicksand Light"/>
                <a:sym typeface="Quicksand Light"/>
              </a:defRPr>
            </a:lvl7pPr>
            <a:lvl8pPr lvl="7">
              <a:spcBef>
                <a:spcPts val="0"/>
              </a:spcBef>
              <a:spcAft>
                <a:spcPts val="0"/>
              </a:spcAft>
              <a:buSzPts val="2800"/>
              <a:buNone/>
              <a:defRPr>
                <a:latin typeface="Quicksand Light"/>
                <a:ea typeface="Quicksand Light"/>
                <a:cs typeface="Quicksand Light"/>
                <a:sym typeface="Quicksand Light"/>
              </a:defRPr>
            </a:lvl8pPr>
            <a:lvl9pPr lvl="8">
              <a:spcBef>
                <a:spcPts val="0"/>
              </a:spcBef>
              <a:spcAft>
                <a:spcPts val="0"/>
              </a:spcAft>
              <a:buSzPts val="2800"/>
              <a:buNone/>
              <a:defRPr>
                <a:latin typeface="Quicksand Light"/>
                <a:ea typeface="Quicksand Light"/>
                <a:cs typeface="Quicksand Light"/>
                <a:sym typeface="Quicksand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726225" y="438312"/>
            <a:ext cx="241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8"/>
          <p:cNvSpPr txBox="1">
            <a:spLocks noGrp="1"/>
          </p:cNvSpPr>
          <p:nvPr>
            <p:ph type="subTitle" idx="1"/>
          </p:nvPr>
        </p:nvSpPr>
        <p:spPr>
          <a:xfrm>
            <a:off x="816731" y="2089950"/>
            <a:ext cx="2808900" cy="14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1806600" y="1467250"/>
            <a:ext cx="5530800" cy="180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endParaRPr/>
          </a:p>
        </p:txBody>
      </p:sp>
      <p:sp>
        <p:nvSpPr>
          <p:cNvPr id="33" name="Google Shape;33;p9"/>
          <p:cNvSpPr txBox="1">
            <a:spLocks noGrp="1"/>
          </p:cNvSpPr>
          <p:nvPr>
            <p:ph type="subTitle" idx="1"/>
          </p:nvPr>
        </p:nvSpPr>
        <p:spPr>
          <a:xfrm>
            <a:off x="2294125" y="3008875"/>
            <a:ext cx="4555800" cy="742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10"/>
          <p:cNvSpPr txBox="1">
            <a:spLocks noGrp="1"/>
          </p:cNvSpPr>
          <p:nvPr>
            <p:ph type="subTitle" idx="1"/>
          </p:nvPr>
        </p:nvSpPr>
        <p:spPr>
          <a:xfrm>
            <a:off x="4231725" y="2018350"/>
            <a:ext cx="3837000" cy="1663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38312"/>
            <a:ext cx="7732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1pPr>
            <a:lvl2pPr lvl="1">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2pPr>
            <a:lvl3pPr lvl="2">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3pPr>
            <a:lvl4pPr lvl="3">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4pPr>
            <a:lvl5pPr lvl="4">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5pPr>
            <a:lvl6pPr lvl="5">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6pPr>
            <a:lvl7pPr lvl="6">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7pPr>
            <a:lvl8pPr lvl="7">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8pPr>
            <a:lvl9pPr lvl="8">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1pPr>
            <a:lvl2pPr marL="914400" lvl="1"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2pPr>
            <a:lvl3pPr marL="1371600" lvl="2"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3pPr>
            <a:lvl4pPr marL="1828800" lvl="3"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4pPr>
            <a:lvl5pPr marL="2286000" lvl="4"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5pPr>
            <a:lvl6pPr marL="2743200" lvl="5"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6pPr>
            <a:lvl7pPr marL="3200400" lvl="6"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7pPr>
            <a:lvl8pPr marL="3657600" lvl="7"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8pPr>
            <a:lvl9pPr marL="4114800" lvl="8" indent="-330200">
              <a:lnSpc>
                <a:spcPct val="100000"/>
              </a:lnSpc>
              <a:spcBef>
                <a:spcPts val="1600"/>
              </a:spcBef>
              <a:spcAft>
                <a:spcPts val="160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9pPr>
          </a:lstStyle>
          <a:p>
            <a:endParaRPr/>
          </a:p>
        </p:txBody>
      </p:sp>
      <p:pic>
        <p:nvPicPr>
          <p:cNvPr id="8" name="Google Shape;8;p1"/>
          <p:cNvPicPr preferRelativeResize="0"/>
          <p:nvPr/>
        </p:nvPicPr>
        <p:blipFill>
          <a:blip r:embed="rId31">
            <a:alphaModFix/>
          </a:blip>
          <a:stretch>
            <a:fillRect/>
          </a:stretch>
        </p:blipFill>
        <p:spPr>
          <a:xfrm>
            <a:off x="8360618" y="102943"/>
            <a:ext cx="661400" cy="727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1143750" y="2060738"/>
            <a:ext cx="6856500" cy="145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latin typeface="Amatic SC"/>
                <a:ea typeface="Amatic SC"/>
                <a:cs typeface="Amatic SC"/>
                <a:sym typeface="Amatic SC"/>
              </a:rPr>
              <a:t>2A02 - </a:t>
            </a:r>
            <a:r>
              <a:rPr lang="en" sz="5300" b="1">
                <a:latin typeface="Amatic SC"/>
                <a:ea typeface="Amatic SC"/>
                <a:cs typeface="Amatic SC"/>
                <a:sym typeface="Amatic SC"/>
              </a:rPr>
              <a:t>Nubuwwah and </a:t>
            </a:r>
            <a:endParaRPr sz="5300" b="1">
              <a:latin typeface="Amatic SC"/>
              <a:ea typeface="Amatic SC"/>
              <a:cs typeface="Amatic SC"/>
              <a:sym typeface="Amatic SC"/>
            </a:endParaRPr>
          </a:p>
          <a:p>
            <a:pPr marL="0" lvl="0" indent="0" algn="ctr" rtl="0">
              <a:spcBef>
                <a:spcPts val="0"/>
              </a:spcBef>
              <a:spcAft>
                <a:spcPts val="0"/>
              </a:spcAft>
              <a:buNone/>
            </a:pPr>
            <a:r>
              <a:rPr lang="en" sz="5300" b="1">
                <a:latin typeface="Amatic SC"/>
                <a:ea typeface="Amatic SC"/>
                <a:cs typeface="Amatic SC"/>
                <a:sym typeface="Amatic SC"/>
              </a:rPr>
              <a:t>The Mercy of Allah (SWT)</a:t>
            </a:r>
            <a:endParaRPr sz="5300" b="1">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32"/>
          <p:cNvPicPr preferRelativeResize="0"/>
          <p:nvPr/>
        </p:nvPicPr>
        <p:blipFill>
          <a:blip r:embed="rId3">
            <a:alphaModFix/>
          </a:blip>
          <a:stretch>
            <a:fillRect/>
          </a:stretch>
        </p:blipFill>
        <p:spPr>
          <a:xfrm>
            <a:off x="6678500" y="1146973"/>
            <a:ext cx="2244000" cy="3476800"/>
          </a:xfrm>
          <a:prstGeom prst="rect">
            <a:avLst/>
          </a:prstGeom>
          <a:noFill/>
          <a:ln>
            <a:noFill/>
          </a:ln>
        </p:spPr>
      </p:pic>
      <p:pic>
        <p:nvPicPr>
          <p:cNvPr id="135" name="Google Shape;135;p32"/>
          <p:cNvPicPr preferRelativeResize="0"/>
          <p:nvPr/>
        </p:nvPicPr>
        <p:blipFill>
          <a:blip r:embed="rId4">
            <a:alphaModFix/>
          </a:blip>
          <a:stretch>
            <a:fillRect/>
          </a:stretch>
        </p:blipFill>
        <p:spPr>
          <a:xfrm>
            <a:off x="204000" y="1059025"/>
            <a:ext cx="3340726" cy="3384975"/>
          </a:xfrm>
          <a:prstGeom prst="rect">
            <a:avLst/>
          </a:prstGeom>
          <a:noFill/>
          <a:ln>
            <a:noFill/>
          </a:ln>
        </p:spPr>
      </p:pic>
      <p:pic>
        <p:nvPicPr>
          <p:cNvPr id="136" name="Google Shape;136;p32"/>
          <p:cNvPicPr preferRelativeResize="0"/>
          <p:nvPr/>
        </p:nvPicPr>
        <p:blipFill>
          <a:blip r:embed="rId5">
            <a:alphaModFix/>
          </a:blip>
          <a:stretch>
            <a:fillRect/>
          </a:stretch>
        </p:blipFill>
        <p:spPr>
          <a:xfrm>
            <a:off x="3838059" y="1192875"/>
            <a:ext cx="2547116" cy="3384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744250" y="300443"/>
            <a:ext cx="765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b="1">
                <a:latin typeface="Amatic SC"/>
                <a:ea typeface="Amatic SC"/>
                <a:cs typeface="Amatic SC"/>
                <a:sym typeface="Amatic SC"/>
              </a:rPr>
              <a:t>Who has been sent to guide us?</a:t>
            </a:r>
            <a:endParaRPr sz="4200" b="1">
              <a:latin typeface="Amatic SC"/>
              <a:ea typeface="Amatic SC"/>
              <a:cs typeface="Amatic SC"/>
              <a:sym typeface="Amatic SC"/>
            </a:endParaRPr>
          </a:p>
        </p:txBody>
      </p:sp>
      <p:sp>
        <p:nvSpPr>
          <p:cNvPr id="142" name="Google Shape;142;p33"/>
          <p:cNvSpPr txBox="1">
            <a:spLocks noGrp="1"/>
          </p:cNvSpPr>
          <p:nvPr>
            <p:ph type="body" idx="1"/>
          </p:nvPr>
        </p:nvSpPr>
        <p:spPr>
          <a:xfrm>
            <a:off x="644400" y="1671875"/>
            <a:ext cx="3161700" cy="2453400"/>
          </a:xfrm>
          <a:prstGeom prst="rect">
            <a:avLst/>
          </a:prstGeom>
          <a:solidFill>
            <a:schemeClr val="accent6"/>
          </a:solid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b="1">
                <a:solidFill>
                  <a:srgbClr val="FFFFFF"/>
                </a:solidFill>
                <a:latin typeface="Comfortaa"/>
                <a:ea typeface="Comfortaa"/>
                <a:cs typeface="Comfortaa"/>
                <a:sym typeface="Comfortaa"/>
              </a:rPr>
              <a:t>- 124,000 Prophets</a:t>
            </a:r>
            <a:endParaRPr sz="2000" b="1">
              <a:solidFill>
                <a:srgbClr val="FFFFFF"/>
              </a:solidFill>
              <a:latin typeface="Comfortaa"/>
              <a:ea typeface="Comfortaa"/>
              <a:cs typeface="Comfortaa"/>
              <a:sym typeface="Comfortaa"/>
            </a:endParaRPr>
          </a:p>
          <a:p>
            <a:pPr marL="0" lvl="0" indent="0" algn="ctr" rtl="0">
              <a:lnSpc>
                <a:spcPct val="100000"/>
              </a:lnSpc>
              <a:spcBef>
                <a:spcPts val="0"/>
              </a:spcBef>
              <a:spcAft>
                <a:spcPts val="0"/>
              </a:spcAft>
              <a:buClr>
                <a:schemeClr val="dk1"/>
              </a:buClr>
              <a:buSzPts val="1100"/>
              <a:buFont typeface="Arial"/>
              <a:buNone/>
            </a:pPr>
            <a:r>
              <a:rPr lang="en" sz="2000" b="1">
                <a:solidFill>
                  <a:srgbClr val="FFFFFF"/>
                </a:solidFill>
                <a:latin typeface="Comfortaa"/>
                <a:ea typeface="Comfortaa"/>
                <a:cs typeface="Comfortaa"/>
                <a:sym typeface="Comfortaa"/>
              </a:rPr>
              <a:t>- 12 Imams</a:t>
            </a:r>
            <a:endParaRPr sz="2000" b="1">
              <a:solidFill>
                <a:srgbClr val="FFFFFF"/>
              </a:solidFill>
              <a:latin typeface="Comfortaa"/>
              <a:ea typeface="Comfortaa"/>
              <a:cs typeface="Comfortaa"/>
              <a:sym typeface="Comfortaa"/>
            </a:endParaRPr>
          </a:p>
          <a:p>
            <a:pPr marL="0" lvl="0" indent="0" algn="l" rtl="0">
              <a:lnSpc>
                <a:spcPct val="100000"/>
              </a:lnSpc>
              <a:spcBef>
                <a:spcPts val="0"/>
              </a:spcBef>
              <a:spcAft>
                <a:spcPts val="0"/>
              </a:spcAft>
              <a:buClr>
                <a:schemeClr val="dk1"/>
              </a:buClr>
              <a:buSzPts val="1100"/>
              <a:buFont typeface="Arial"/>
              <a:buNone/>
            </a:pPr>
            <a:endParaRPr sz="2000">
              <a:solidFill>
                <a:srgbClr val="FFFFFF"/>
              </a:solidFill>
              <a:latin typeface="Comfortaa"/>
              <a:ea typeface="Comfortaa"/>
              <a:cs typeface="Comfortaa"/>
              <a:sym typeface="Comfortaa"/>
            </a:endParaRPr>
          </a:p>
          <a:p>
            <a:pPr marL="0" lvl="0" indent="0" algn="ctr" rtl="0">
              <a:lnSpc>
                <a:spcPct val="100000"/>
              </a:lnSpc>
              <a:spcBef>
                <a:spcPts val="0"/>
              </a:spcBef>
              <a:spcAft>
                <a:spcPts val="0"/>
              </a:spcAft>
              <a:buClr>
                <a:schemeClr val="dk1"/>
              </a:buClr>
              <a:buSzPts val="1100"/>
              <a:buFont typeface="Arial"/>
              <a:buNone/>
            </a:pPr>
            <a:r>
              <a:rPr lang="en" sz="2000" b="1">
                <a:solidFill>
                  <a:srgbClr val="FFFFFF"/>
                </a:solidFill>
                <a:latin typeface="Comfortaa"/>
                <a:ea typeface="Comfortaa"/>
                <a:cs typeface="Comfortaa"/>
                <a:sym typeface="Comfortaa"/>
              </a:rPr>
              <a:t>Can we name some of them?</a:t>
            </a:r>
            <a:endParaRPr sz="2000" b="1">
              <a:solidFill>
                <a:srgbClr val="FFFFFF"/>
              </a:solidFill>
              <a:latin typeface="Comfortaa"/>
              <a:ea typeface="Comfortaa"/>
              <a:cs typeface="Comfortaa"/>
              <a:sym typeface="Comfortaa"/>
            </a:endParaRPr>
          </a:p>
          <a:p>
            <a:pPr marL="0" lvl="0" indent="0" algn="ctr" rtl="0">
              <a:lnSpc>
                <a:spcPct val="100000"/>
              </a:lnSpc>
              <a:spcBef>
                <a:spcPts val="0"/>
              </a:spcBef>
              <a:spcAft>
                <a:spcPts val="0"/>
              </a:spcAft>
              <a:buClr>
                <a:schemeClr val="dk1"/>
              </a:buClr>
              <a:buSzPts val="1100"/>
              <a:buFont typeface="Arial"/>
              <a:buNone/>
            </a:pPr>
            <a:endParaRPr sz="2000" b="1">
              <a:solidFill>
                <a:srgbClr val="FFFFFF"/>
              </a:solidFill>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r>
              <a:rPr lang="en" sz="2000" b="1">
                <a:solidFill>
                  <a:srgbClr val="FFFFFF"/>
                </a:solidFill>
                <a:latin typeface="Comfortaa"/>
                <a:ea typeface="Comfortaa"/>
                <a:cs typeface="Comfortaa"/>
                <a:sym typeface="Comfortaa"/>
              </a:rPr>
              <a:t>Who sent them?</a:t>
            </a:r>
            <a:endParaRPr sz="2000" b="1">
              <a:solidFill>
                <a:srgbClr val="FFFFFF"/>
              </a:solidFill>
              <a:latin typeface="Comfortaa"/>
              <a:ea typeface="Comfortaa"/>
              <a:cs typeface="Comfortaa"/>
              <a:sym typeface="Comfortaa"/>
            </a:endParaRPr>
          </a:p>
          <a:p>
            <a:pPr marL="457200" lvl="0" indent="0" algn="l" rtl="0">
              <a:lnSpc>
                <a:spcPct val="100000"/>
              </a:lnSpc>
              <a:spcBef>
                <a:spcPts val="0"/>
              </a:spcBef>
              <a:spcAft>
                <a:spcPts val="0"/>
              </a:spcAft>
              <a:buNone/>
            </a:pPr>
            <a:endParaRPr sz="1800">
              <a:latin typeface="Comfortaa"/>
              <a:ea typeface="Comfortaa"/>
              <a:cs typeface="Comfortaa"/>
              <a:sym typeface="Comfortaa"/>
            </a:endParaRPr>
          </a:p>
        </p:txBody>
      </p:sp>
      <p:pic>
        <p:nvPicPr>
          <p:cNvPr id="143" name="Google Shape;143;p33"/>
          <p:cNvPicPr preferRelativeResize="0"/>
          <p:nvPr/>
        </p:nvPicPr>
        <p:blipFill>
          <a:blip r:embed="rId3">
            <a:alphaModFix/>
          </a:blip>
          <a:stretch>
            <a:fillRect/>
          </a:stretch>
        </p:blipFill>
        <p:spPr>
          <a:xfrm>
            <a:off x="4381375" y="1190025"/>
            <a:ext cx="3574799" cy="356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738300" y="3260825"/>
            <a:ext cx="7667400" cy="15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700">
                <a:solidFill>
                  <a:schemeClr val="accent3"/>
                </a:solidFill>
              </a:rPr>
              <a:t>“Allah sent ambiya to give (us) good news and to warn (us)”</a:t>
            </a:r>
            <a:endParaRPr sz="2700">
              <a:solidFill>
                <a:schemeClr val="accent3"/>
              </a:solidFill>
            </a:endParaRPr>
          </a:p>
          <a:p>
            <a:pPr marL="0" lvl="0" indent="0" algn="ctr" rtl="0">
              <a:spcBef>
                <a:spcPts val="0"/>
              </a:spcBef>
              <a:spcAft>
                <a:spcPts val="0"/>
              </a:spcAft>
              <a:buClr>
                <a:schemeClr val="dk1"/>
              </a:buClr>
              <a:buSzPts val="1100"/>
              <a:buFont typeface="Arial"/>
              <a:buNone/>
            </a:pPr>
            <a:r>
              <a:rPr lang="en" sz="2000">
                <a:solidFill>
                  <a:schemeClr val="accent3"/>
                </a:solidFill>
              </a:rPr>
              <a:t>— Surah Al-Baqarah, 2:213</a:t>
            </a:r>
            <a:endParaRPr sz="2000">
              <a:solidFill>
                <a:schemeClr val="accent3"/>
              </a:solidFill>
            </a:endParaRPr>
          </a:p>
        </p:txBody>
      </p:sp>
      <p:sp>
        <p:nvSpPr>
          <p:cNvPr id="149" name="Google Shape;149;p34"/>
          <p:cNvSpPr txBox="1">
            <a:spLocks noGrp="1"/>
          </p:cNvSpPr>
          <p:nvPr>
            <p:ph type="subTitle" idx="1"/>
          </p:nvPr>
        </p:nvSpPr>
        <p:spPr>
          <a:xfrm>
            <a:off x="1529675" y="1255025"/>
            <a:ext cx="6634800" cy="2005800"/>
          </a:xfrm>
          <a:prstGeom prst="rect">
            <a:avLst/>
          </a:prstGeom>
        </p:spPr>
        <p:txBody>
          <a:bodyPr spcFirstLastPara="1" wrap="square" lIns="91425" tIns="91425" rIns="91425" bIns="91425" anchor="t" anchorCtr="0">
            <a:noAutofit/>
          </a:bodyPr>
          <a:lstStyle/>
          <a:p>
            <a:pPr marL="0" indent="0">
              <a:spcAft>
                <a:spcPts val="1600"/>
              </a:spcAft>
            </a:pPr>
            <a:r>
              <a:rPr lang="en" sz="6000" dirty="0" err="1">
                <a:solidFill>
                  <a:srgbClr val="000000"/>
                </a:solidFill>
                <a:highlight>
                  <a:schemeClr val="accent6"/>
                </a:highlight>
                <a:latin typeface="Traditional Arabic"/>
                <a:ea typeface="Traditional Arabic"/>
                <a:cs typeface="Traditional Arabic"/>
                <a:sym typeface="Traditional Arabic"/>
              </a:rPr>
              <a:t>فَبَعَثَ</a:t>
            </a:r>
            <a:r>
              <a:rPr lang="en" sz="6000" dirty="0">
                <a:solidFill>
                  <a:srgbClr val="000000"/>
                </a:solidFill>
                <a:highlight>
                  <a:schemeClr val="accent6"/>
                </a:highlight>
                <a:latin typeface="Traditional Arabic"/>
                <a:ea typeface="Traditional Arabic"/>
                <a:cs typeface="Traditional Arabic"/>
                <a:sym typeface="Traditional Arabic"/>
              </a:rPr>
              <a:t> </a:t>
            </a:r>
            <a:r>
              <a:rPr lang="en" sz="6000" dirty="0" err="1">
                <a:solidFill>
                  <a:srgbClr val="000000"/>
                </a:solidFill>
                <a:highlight>
                  <a:schemeClr val="accent6"/>
                </a:highlight>
                <a:latin typeface="Traditional Arabic"/>
                <a:ea typeface="Traditional Arabic"/>
                <a:cs typeface="Traditional Arabic"/>
                <a:sym typeface="Traditional Arabic"/>
              </a:rPr>
              <a:t>اللّٰهُ</a:t>
            </a:r>
            <a:r>
              <a:rPr lang="en" sz="6000" dirty="0">
                <a:solidFill>
                  <a:srgbClr val="000000"/>
                </a:solidFill>
                <a:highlight>
                  <a:schemeClr val="accent6"/>
                </a:highlight>
                <a:latin typeface="Traditional Arabic"/>
                <a:ea typeface="Traditional Arabic"/>
                <a:cs typeface="Traditional Arabic"/>
                <a:sym typeface="Traditional Arabic"/>
              </a:rPr>
              <a:t> </a:t>
            </a:r>
            <a:r>
              <a:rPr lang="en" sz="6000" dirty="0" err="1">
                <a:solidFill>
                  <a:srgbClr val="000000"/>
                </a:solidFill>
                <a:highlight>
                  <a:schemeClr val="accent6"/>
                </a:highlight>
                <a:latin typeface="Traditional Arabic"/>
                <a:ea typeface="Traditional Arabic"/>
                <a:cs typeface="Traditional Arabic"/>
                <a:sym typeface="Traditional Arabic"/>
              </a:rPr>
              <a:t>النَّبِيِّيْنَ</a:t>
            </a:r>
            <a:r>
              <a:rPr lang="en" sz="6000" dirty="0">
                <a:solidFill>
                  <a:srgbClr val="000000"/>
                </a:solidFill>
                <a:highlight>
                  <a:schemeClr val="accent6"/>
                </a:highlight>
                <a:latin typeface="Traditional Arabic"/>
                <a:ea typeface="Traditional Arabic"/>
                <a:cs typeface="Traditional Arabic"/>
                <a:sym typeface="Traditional Arabic"/>
              </a:rPr>
              <a:t> </a:t>
            </a:r>
            <a:r>
              <a:rPr lang="en" sz="6000" dirty="0" err="1">
                <a:solidFill>
                  <a:srgbClr val="000000"/>
                </a:solidFill>
                <a:highlight>
                  <a:schemeClr val="accent6"/>
                </a:highlight>
                <a:latin typeface="Traditional Arabic"/>
                <a:ea typeface="Traditional Arabic"/>
                <a:cs typeface="Traditional Arabic"/>
                <a:sym typeface="Traditional Arabic"/>
              </a:rPr>
              <a:t>مُبَشِّرِيۡنَ</a:t>
            </a:r>
            <a:r>
              <a:rPr lang="en" sz="6000" dirty="0">
                <a:solidFill>
                  <a:srgbClr val="000000"/>
                </a:solidFill>
                <a:highlight>
                  <a:schemeClr val="accent6"/>
                </a:highlight>
                <a:latin typeface="Traditional Arabic"/>
                <a:ea typeface="Traditional Arabic"/>
                <a:cs typeface="Traditional Arabic"/>
                <a:sym typeface="Traditional Arabic"/>
              </a:rPr>
              <a:t> </a:t>
            </a:r>
            <a:r>
              <a:rPr lang="en" sz="6000" dirty="0" err="1">
                <a:solidFill>
                  <a:srgbClr val="000000"/>
                </a:solidFill>
                <a:highlight>
                  <a:schemeClr val="accent6"/>
                </a:highlight>
                <a:latin typeface="Traditional Arabic"/>
                <a:ea typeface="Traditional Arabic"/>
                <a:cs typeface="Traditional Arabic"/>
                <a:sym typeface="Traditional Arabic"/>
              </a:rPr>
              <a:t>وَمُنۡذِرِيۡنَ</a:t>
            </a:r>
            <a:r>
              <a:rPr lang="en" sz="6000" dirty="0">
                <a:solidFill>
                  <a:srgbClr val="000000"/>
                </a:solidFill>
                <a:highlight>
                  <a:schemeClr val="accent2"/>
                </a:highlight>
                <a:latin typeface="Traditional Arabic"/>
                <a:ea typeface="Traditional Arabic"/>
                <a:cs typeface="Traditional Arabic"/>
                <a:sym typeface="Traditional Arabic"/>
              </a:rPr>
              <a:t> </a:t>
            </a:r>
            <a:endParaRPr sz="5400">
              <a:solidFill>
                <a:srgbClr val="000000"/>
              </a:solidFill>
              <a:highlight>
                <a:schemeClr val="accent2"/>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5"/>
          <p:cNvPicPr preferRelativeResize="0"/>
          <p:nvPr/>
        </p:nvPicPr>
        <p:blipFill>
          <a:blip r:embed="rId3">
            <a:alphaModFix/>
          </a:blip>
          <a:stretch>
            <a:fillRect/>
          </a:stretch>
        </p:blipFill>
        <p:spPr>
          <a:xfrm flipH="1">
            <a:off x="1333200" y="1217075"/>
            <a:ext cx="6477600" cy="3286075"/>
          </a:xfrm>
          <a:prstGeom prst="rect">
            <a:avLst/>
          </a:prstGeom>
          <a:noFill/>
          <a:ln>
            <a:noFill/>
          </a:ln>
        </p:spPr>
      </p:pic>
      <p:sp>
        <p:nvSpPr>
          <p:cNvPr id="155" name="Google Shape;155;p35"/>
          <p:cNvSpPr txBox="1">
            <a:spLocks noGrp="1"/>
          </p:cNvSpPr>
          <p:nvPr>
            <p:ph type="title"/>
          </p:nvPr>
        </p:nvSpPr>
        <p:spPr>
          <a:xfrm>
            <a:off x="1482825" y="1722575"/>
            <a:ext cx="6080100" cy="20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900" b="1">
                <a:latin typeface="Amatic SC"/>
                <a:ea typeface="Amatic SC"/>
                <a:cs typeface="Amatic SC"/>
                <a:sym typeface="Amatic SC"/>
              </a:rPr>
              <a:t>Nubuwwah</a:t>
            </a:r>
            <a:endParaRPr sz="9900" b="1">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6"/>
          <p:cNvSpPr txBox="1">
            <a:spLocks noGrp="1"/>
          </p:cNvSpPr>
          <p:nvPr>
            <p:ph type="ctrTitle"/>
          </p:nvPr>
        </p:nvSpPr>
        <p:spPr>
          <a:xfrm>
            <a:off x="1143750" y="2343163"/>
            <a:ext cx="6856500" cy="145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7200" dirty="0">
                <a:latin typeface="Lobster"/>
                <a:ea typeface="Lobster"/>
                <a:cs typeface="Lobster"/>
                <a:sym typeface="Lobster"/>
              </a:rPr>
              <a:t>Story Time!</a:t>
            </a:r>
            <a:endParaRPr sz="7200" dirty="0">
              <a:latin typeface="Lobster"/>
              <a:ea typeface="Lobster"/>
              <a:cs typeface="Lobster"/>
              <a:sym typeface="Lobster"/>
            </a:endParaRPr>
          </a:p>
          <a:p>
            <a:r>
              <a:rPr lang="en" sz="6300" dirty="0">
                <a:latin typeface="Lobster"/>
                <a:ea typeface="Lobster"/>
                <a:cs typeface="Lobster"/>
                <a:sym typeface="Lobster"/>
              </a:rPr>
              <a:t>“</a:t>
            </a:r>
            <a:r>
              <a:rPr lang="en" sz="6300" dirty="0" err="1">
                <a:latin typeface="Lobster"/>
                <a:ea typeface="Lobster"/>
                <a:cs typeface="Lobster"/>
                <a:sym typeface="Lobster"/>
              </a:rPr>
              <a:t>Manarah</a:t>
            </a:r>
            <a:r>
              <a:rPr lang="en" sz="6300" dirty="0">
                <a:latin typeface="Lobster"/>
                <a:ea typeface="Lobster"/>
                <a:cs typeface="Lobster"/>
                <a:sym typeface="Lobster"/>
              </a:rPr>
              <a:t> the Lighthouse”</a:t>
            </a:r>
            <a:endParaRPr sz="6300" dirty="0">
              <a:latin typeface="Lobster"/>
              <a:ea typeface="Lobster"/>
              <a:cs typeface="Lobster"/>
              <a:sym typeface="Lobster"/>
            </a:endParaRPr>
          </a:p>
        </p:txBody>
      </p:sp>
      <p:pic>
        <p:nvPicPr>
          <p:cNvPr id="161" name="Google Shape;161;p36"/>
          <p:cNvPicPr preferRelativeResize="0"/>
          <p:nvPr/>
        </p:nvPicPr>
        <p:blipFill>
          <a:blip r:embed="rId3">
            <a:alphaModFix/>
          </a:blip>
          <a:stretch>
            <a:fillRect/>
          </a:stretch>
        </p:blipFill>
        <p:spPr>
          <a:xfrm>
            <a:off x="-93450" y="657700"/>
            <a:ext cx="2896450" cy="2896450"/>
          </a:xfrm>
          <a:prstGeom prst="rect">
            <a:avLst/>
          </a:prstGeom>
          <a:noFill/>
          <a:ln>
            <a:noFill/>
          </a:ln>
        </p:spPr>
      </p:pic>
      <p:pic>
        <p:nvPicPr>
          <p:cNvPr id="162" name="Google Shape;162;p36"/>
          <p:cNvPicPr preferRelativeResize="0"/>
          <p:nvPr/>
        </p:nvPicPr>
        <p:blipFill>
          <a:blip r:embed="rId4">
            <a:alphaModFix/>
          </a:blip>
          <a:stretch>
            <a:fillRect/>
          </a:stretch>
        </p:blipFill>
        <p:spPr>
          <a:xfrm>
            <a:off x="7444700" y="1609375"/>
            <a:ext cx="1563801" cy="164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538225" y="263725"/>
            <a:ext cx="5303700" cy="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300" b="1">
                <a:latin typeface="Amatic SC"/>
                <a:ea typeface="Amatic SC"/>
                <a:cs typeface="Amatic SC"/>
                <a:sym typeface="Amatic SC"/>
              </a:rPr>
              <a:t>The lighthouse’s Guidance</a:t>
            </a:r>
            <a:endParaRPr sz="4300" b="1">
              <a:latin typeface="Amatic SC"/>
              <a:ea typeface="Amatic SC"/>
              <a:cs typeface="Amatic SC"/>
              <a:sym typeface="Amatic SC"/>
            </a:endParaRPr>
          </a:p>
        </p:txBody>
      </p:sp>
      <p:pic>
        <p:nvPicPr>
          <p:cNvPr id="168" name="Google Shape;168;p37"/>
          <p:cNvPicPr preferRelativeResize="0"/>
          <p:nvPr/>
        </p:nvPicPr>
        <p:blipFill rotWithShape="1">
          <a:blip r:embed="rId3">
            <a:alphaModFix/>
          </a:blip>
          <a:srcRect t="3044" b="-9"/>
          <a:stretch/>
        </p:blipFill>
        <p:spPr>
          <a:xfrm>
            <a:off x="0" y="1336500"/>
            <a:ext cx="9144000" cy="3807000"/>
          </a:xfrm>
          <a:prstGeom prst="rect">
            <a:avLst/>
          </a:prstGeom>
          <a:noFill/>
          <a:ln>
            <a:noFill/>
          </a:ln>
        </p:spPr>
      </p:pic>
    </p:spTree>
  </p:cSld>
  <p:clrMapOvr>
    <a:masterClrMapping/>
  </p:clrMapOvr>
</p:sld>
</file>

<file path=ppt/theme/theme1.xml><?xml version="1.0" encoding="utf-8"?>
<a:theme xmlns:a="http://schemas.openxmlformats.org/drawingml/2006/main" name="Puress Online by Slidesgo">
  <a:themeElements>
    <a:clrScheme name="Simple Light">
      <a:dk1>
        <a:srgbClr val="000000"/>
      </a:dk1>
      <a:lt1>
        <a:srgbClr val="FFFFFF"/>
      </a:lt1>
      <a:dk2>
        <a:srgbClr val="595959"/>
      </a:dk2>
      <a:lt2>
        <a:srgbClr val="1155CC"/>
      </a:lt2>
      <a:accent1>
        <a:srgbClr val="3C78D8"/>
      </a:accent1>
      <a:accent2>
        <a:srgbClr val="D5A6BD"/>
      </a:accent2>
      <a:accent3>
        <a:srgbClr val="C27BA0"/>
      </a:accent3>
      <a:accent4>
        <a:srgbClr val="B4A7D6"/>
      </a:accent4>
      <a:accent5>
        <a:srgbClr val="8E7CC3"/>
      </a:accent5>
      <a:accent6>
        <a:srgbClr val="A4C2F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6ADAE90F-7C8C-4167-990E-F53995BF1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FFACD1-6693-419E-98A5-CE0E5B7F75A8}">
  <ds:schemaRefs>
    <ds:schemaRef ds:uri="http://schemas.microsoft.com/sharepoint/v3/contenttype/forms"/>
  </ds:schemaRefs>
</ds:datastoreItem>
</file>

<file path=customXml/itemProps3.xml><?xml version="1.0" encoding="utf-8"?>
<ds:datastoreItem xmlns:ds="http://schemas.openxmlformats.org/officeDocument/2006/customXml" ds:itemID="{0A52F6F9-139E-4C74-BE54-D6300F40D24E}">
  <ds:schemaRefs>
    <ds:schemaRef ds:uri="http://schemas.microsoft.com/office/2006/metadata/properties"/>
    <ds:schemaRef ds:uri="http://schemas.microsoft.com/office/infopath/2007/PartnerControls"/>
    <ds:schemaRef ds:uri="2e1157b2-a541-4da2-bb01-f090c72d036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Puress Online by Slidesgo</vt:lpstr>
      <vt:lpstr>2A02 - Nubuwwah and  The Mercy of Allah (SWT)</vt:lpstr>
      <vt:lpstr>PowerPoint Presentation</vt:lpstr>
      <vt:lpstr>Who has been sent to guide us?</vt:lpstr>
      <vt:lpstr>“Allah sent ambiya to give (us) good news and to warn (us)” — Surah Al-Baqarah, 2:213</vt:lpstr>
      <vt:lpstr>Nubuwwah</vt:lpstr>
      <vt:lpstr>Story Time! “Manarah the Lighthouse”</vt:lpstr>
      <vt:lpstr>The lighthouse’s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2A02 - Nubuwwah and  The Mercy of Allah (SWT)</dc:title>
  <cp:revision>14</cp:revision>
  <dcterms:modified xsi:type="dcterms:W3CDTF">2021-03-01T10:54:49Z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