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pn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media/image19.jpg" ContentType="image/jpeg"/>
  <Override PartName="/ppt/theme/theme1.xml" ContentType="application/vnd.openxmlformats-officedocument.theme+xml"/>
  <Override PartName="/ppt/theme/theme2.xml" ContentType="application/vnd.openxmlformats-officedocument.theme+xml"/>
  <Override PartName="/ppt/media/image11.jpg" ContentType="image/jpeg"/>
  <Override PartName="/ppt/media/image12.jpg" ContentType="image/jpeg"/>
  <Override PartName="/ppt/media/image13.jpg" ContentType="image/jpeg"/>
  <Override PartName="/ppt/media/image15.jpg" ContentType="image/jpeg"/>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897" autoAdjust="0"/>
  </p:normalViewPr>
  <p:slideViewPr>
    <p:cSldViewPr snapToGrid="0">
      <p:cViewPr varScale="1">
        <p:scale>
          <a:sx n="61" d="100"/>
          <a:sy n="61" d="100"/>
        </p:scale>
        <p:origin x="88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D75EDB-DEF3-40E2-B8A2-B71B75C8665E}" type="datetimeFigureOut">
              <a:rPr lang="en-US" smtClean="0"/>
              <a:t>11/30/2020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377851-36F5-4337-BD92-BA8F04DEEE27}" type="slidenum">
              <a:rPr lang="en-US" smtClean="0"/>
              <a:t>‹#›</a:t>
            </a:fld>
            <a:endParaRPr lang="en-US"/>
          </a:p>
        </p:txBody>
      </p:sp>
    </p:spTree>
    <p:extLst>
      <p:ext uri="{BB962C8B-B14F-4D97-AF65-F5344CB8AC3E}">
        <p14:creationId xmlns:p14="http://schemas.microsoft.com/office/powerpoint/2010/main" val="377423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Salaamun</a:t>
            </a:r>
            <a:r>
              <a:rPr lang="en-CA" dirty="0"/>
              <a:t> Alaykum class. Hope you are all doing well! Today we are going to learn about the birth and childhood of a very special prophet of Allah.</a:t>
            </a:r>
            <a:endParaRPr lang="en-US" dirty="0"/>
          </a:p>
        </p:txBody>
      </p:sp>
      <p:sp>
        <p:nvSpPr>
          <p:cNvPr id="4" name="Slide Number Placeholder 3"/>
          <p:cNvSpPr>
            <a:spLocks noGrp="1"/>
          </p:cNvSpPr>
          <p:nvPr>
            <p:ph type="sldNum" sz="quarter" idx="5"/>
          </p:nvPr>
        </p:nvSpPr>
        <p:spPr/>
        <p:txBody>
          <a:bodyPr/>
          <a:lstStyle/>
          <a:p>
            <a:fld id="{17377851-36F5-4337-BD92-BA8F04DEEE27}" type="slidenum">
              <a:rPr lang="en-US" smtClean="0"/>
              <a:t>1</a:t>
            </a:fld>
            <a:endParaRPr lang="en-US"/>
          </a:p>
        </p:txBody>
      </p:sp>
    </p:spTree>
    <p:extLst>
      <p:ext uri="{BB962C8B-B14F-4D97-AF65-F5344CB8AC3E}">
        <p14:creationId xmlns:p14="http://schemas.microsoft.com/office/powerpoint/2010/main" val="1896995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he agreed! (Remind about smiling) but Baby Musa would not stop crying. He cried and cried. (Ask children to make crying sound). Queen </a:t>
            </a:r>
            <a:r>
              <a:rPr lang="en-US" dirty="0" err="1"/>
              <a:t>Aasiya</a:t>
            </a:r>
            <a:r>
              <a:rPr lang="en-US" dirty="0"/>
              <a:t> tried to quieten him down, but he just would not stop crying. Musa’s sister saw all this and asked Queen </a:t>
            </a:r>
            <a:r>
              <a:rPr lang="en-US" dirty="0" err="1"/>
              <a:t>Aasiya</a:t>
            </a:r>
            <a:r>
              <a:rPr lang="en-US" dirty="0"/>
              <a:t> if she would like someone to help look after the baby. Queen </a:t>
            </a:r>
            <a:r>
              <a:rPr lang="en-US" dirty="0" err="1"/>
              <a:t>Aasiya</a:t>
            </a:r>
            <a:r>
              <a:rPr lang="en-US" dirty="0"/>
              <a:t> nodded her head, trying so hard to calm Baby Musa. Musa’s sister brought Baby Musa’s mummy to the palace. As soon as Baby Musa’s mummy carried Baby Musa, he stopped crying! (Remind kids to smile). The promise of Allah was true and baby Musa was back in his mummy’s arms once again!” (Ask children to pretend as if they are holding a baby.)</a:t>
            </a:r>
          </a:p>
        </p:txBody>
      </p:sp>
      <p:sp>
        <p:nvSpPr>
          <p:cNvPr id="4" name="Slide Number Placeholder 3"/>
          <p:cNvSpPr>
            <a:spLocks noGrp="1"/>
          </p:cNvSpPr>
          <p:nvPr>
            <p:ph type="sldNum" sz="quarter" idx="5"/>
          </p:nvPr>
        </p:nvSpPr>
        <p:spPr/>
        <p:txBody>
          <a:bodyPr/>
          <a:lstStyle/>
          <a:p>
            <a:fld id="{17377851-36F5-4337-BD92-BA8F04DEEE27}" type="slidenum">
              <a:rPr lang="en-US" smtClean="0"/>
              <a:t>10</a:t>
            </a:fld>
            <a:endParaRPr lang="en-US"/>
          </a:p>
        </p:txBody>
      </p:sp>
    </p:spTree>
    <p:extLst>
      <p:ext uri="{BB962C8B-B14F-4D97-AF65-F5344CB8AC3E}">
        <p14:creationId xmlns:p14="http://schemas.microsoft.com/office/powerpoint/2010/main" val="4045949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Does anyone remember what Allah promised Prophet Musa’s mum when asking her to put Prophet Musa in a basket? Remind about promise.</a:t>
            </a:r>
          </a:p>
          <a:p>
            <a:endParaRPr lang="en-CA" dirty="0"/>
          </a:p>
          <a:p>
            <a:r>
              <a:rPr lang="en-CA" dirty="0"/>
              <a:t>And Allah kept his promise! In the Quran Allah </a:t>
            </a:r>
            <a:r>
              <a:rPr lang="en-CA" dirty="0" err="1"/>
              <a:t>swt</a:t>
            </a:r>
            <a:r>
              <a:rPr lang="en-CA" dirty="0"/>
              <a:t> says : Arabic + English. And this means that Allah always keeps his promise.</a:t>
            </a:r>
            <a:endParaRPr lang="en-US" dirty="0"/>
          </a:p>
        </p:txBody>
      </p:sp>
      <p:sp>
        <p:nvSpPr>
          <p:cNvPr id="4" name="Slide Number Placeholder 3"/>
          <p:cNvSpPr>
            <a:spLocks noGrp="1"/>
          </p:cNvSpPr>
          <p:nvPr>
            <p:ph type="sldNum" sz="quarter" idx="5"/>
          </p:nvPr>
        </p:nvSpPr>
        <p:spPr/>
        <p:txBody>
          <a:bodyPr/>
          <a:lstStyle/>
          <a:p>
            <a:fld id="{17377851-36F5-4337-BD92-BA8F04DEEE27}" type="slidenum">
              <a:rPr lang="en-US" smtClean="0"/>
              <a:t>11</a:t>
            </a:fld>
            <a:endParaRPr lang="en-US"/>
          </a:p>
        </p:txBody>
      </p:sp>
    </p:spTree>
    <p:extLst>
      <p:ext uri="{BB962C8B-B14F-4D97-AF65-F5344CB8AC3E}">
        <p14:creationId xmlns:p14="http://schemas.microsoft.com/office/powerpoint/2010/main" val="1446522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There are 4 pictures on the screen – who can tell me what they are?</a:t>
            </a:r>
          </a:p>
          <a:p>
            <a:r>
              <a:rPr lang="en-CA" dirty="0"/>
              <a:t>Now who can tell me what all these things do that are common?...All these things protect us. A </a:t>
            </a:r>
            <a:r>
              <a:rPr lang="en-CA" dirty="0" err="1"/>
              <a:t>bandaid</a:t>
            </a:r>
            <a:r>
              <a:rPr lang="en-CA" dirty="0"/>
              <a:t> when we get hurt, umbrella from the rain, jackets from the cold, helmet when we are playing games.</a:t>
            </a:r>
          </a:p>
          <a:p>
            <a:endParaRPr lang="en-CA" dirty="0"/>
          </a:p>
          <a:p>
            <a:r>
              <a:rPr lang="en-CA" dirty="0"/>
              <a:t>And just like Allah protected Prophet Musa, he protects us too!</a:t>
            </a:r>
          </a:p>
          <a:p>
            <a:endParaRPr lang="en-CA" dirty="0"/>
          </a:p>
          <a:p>
            <a:r>
              <a:rPr lang="en-US" dirty="0"/>
              <a:t>One of his names is </a:t>
            </a:r>
            <a:r>
              <a:rPr lang="en-US" b="1" dirty="0"/>
              <a:t>Al-</a:t>
            </a:r>
            <a:r>
              <a:rPr lang="en-US" b="1" dirty="0" err="1"/>
              <a:t>Hafidh</a:t>
            </a:r>
            <a:r>
              <a:rPr lang="en-US" dirty="0"/>
              <a:t> – The Protector. He protects us in so many ways, especially by giving us the ability to make and create all these items in front of us, for our protection. Sometimes we know He is protecting us and at other times we don’t know. But He watches over us and protects us at all times!</a:t>
            </a:r>
          </a:p>
        </p:txBody>
      </p:sp>
      <p:sp>
        <p:nvSpPr>
          <p:cNvPr id="4" name="Slide Number Placeholder 3"/>
          <p:cNvSpPr>
            <a:spLocks noGrp="1"/>
          </p:cNvSpPr>
          <p:nvPr>
            <p:ph type="sldNum" sz="quarter" idx="5"/>
          </p:nvPr>
        </p:nvSpPr>
        <p:spPr/>
        <p:txBody>
          <a:bodyPr/>
          <a:lstStyle/>
          <a:p>
            <a:fld id="{17377851-36F5-4337-BD92-BA8F04DEEE27}" type="slidenum">
              <a:rPr lang="en-US" smtClean="0"/>
              <a:t>12</a:t>
            </a:fld>
            <a:endParaRPr lang="en-US"/>
          </a:p>
        </p:txBody>
      </p:sp>
    </p:spTree>
    <p:extLst>
      <p:ext uri="{BB962C8B-B14F-4D97-AF65-F5344CB8AC3E}">
        <p14:creationId xmlns:p14="http://schemas.microsoft.com/office/powerpoint/2010/main" val="3894239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Does anyone know where they were born?</a:t>
            </a:r>
          </a:p>
          <a:p>
            <a:endParaRPr lang="en-CA" dirty="0"/>
          </a:p>
          <a:p>
            <a:r>
              <a:rPr lang="en-CA" dirty="0"/>
              <a:t>Many years ago a Prophet was born whose birth was an amazing and not an ordinary event. This Prophet was Prophet Musa! Does everyone know Prophet Musa?</a:t>
            </a:r>
          </a:p>
          <a:p>
            <a:endParaRPr lang="en-CA" dirty="0"/>
          </a:p>
          <a:p>
            <a:r>
              <a:rPr lang="en-CA" dirty="0"/>
              <a:t>I am going to tell you the story of his birth and in this story there are many times that Allah protects Prophet Musa. When I tell you the story whenever you feel Allah is protecting Prophet Musa you can wave at me! So are you ready?</a:t>
            </a:r>
          </a:p>
          <a:p>
            <a:endParaRPr lang="en-CA" dirty="0"/>
          </a:p>
          <a:p>
            <a:r>
              <a:rPr lang="en-CA" dirty="0"/>
              <a:t>And when I tell you the story there are a few actions we will do together so listen carefully for the instructions!</a:t>
            </a:r>
            <a:endParaRPr lang="en-US" dirty="0"/>
          </a:p>
        </p:txBody>
      </p:sp>
      <p:sp>
        <p:nvSpPr>
          <p:cNvPr id="4" name="Slide Number Placeholder 3"/>
          <p:cNvSpPr>
            <a:spLocks noGrp="1"/>
          </p:cNvSpPr>
          <p:nvPr>
            <p:ph type="sldNum" sz="quarter" idx="5"/>
          </p:nvPr>
        </p:nvSpPr>
        <p:spPr/>
        <p:txBody>
          <a:bodyPr/>
          <a:lstStyle/>
          <a:p>
            <a:fld id="{17377851-36F5-4337-BD92-BA8F04DEEE27}" type="slidenum">
              <a:rPr lang="en-US" smtClean="0"/>
              <a:t>2</a:t>
            </a:fld>
            <a:endParaRPr lang="en-US"/>
          </a:p>
        </p:txBody>
      </p:sp>
    </p:spTree>
    <p:extLst>
      <p:ext uri="{BB962C8B-B14F-4D97-AF65-F5344CB8AC3E}">
        <p14:creationId xmlns:p14="http://schemas.microsoft.com/office/powerpoint/2010/main" val="4219183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long time ago, in a land known as Egypt, lived a King. His name was </a:t>
            </a:r>
            <a:r>
              <a:rPr lang="en-US" dirty="0" err="1"/>
              <a:t>Fir‘aun</a:t>
            </a:r>
            <a:r>
              <a:rPr lang="en-US" dirty="0"/>
              <a:t>. The people living in that land were known as the Bani </a:t>
            </a:r>
            <a:r>
              <a:rPr lang="en-US" dirty="0" err="1"/>
              <a:t>Isra’il</a:t>
            </a:r>
            <a:r>
              <a:rPr lang="en-US" dirty="0"/>
              <a:t> and were made to work for King </a:t>
            </a:r>
            <a:r>
              <a:rPr lang="en-US" dirty="0" err="1"/>
              <a:t>Fir‘aun</a:t>
            </a:r>
            <a:r>
              <a:rPr lang="en-US" dirty="0"/>
              <a:t> (everyone stands up and works – digging action). He was mean and proud. (Make an impression with hands on hips pointing to yourself in pride) He made everyone work so hard in the hot sun (everyone continues working – wipe sweat). He treated everyone very badly. He even called himself God. (gasp!)</a:t>
            </a:r>
          </a:p>
        </p:txBody>
      </p:sp>
      <p:sp>
        <p:nvSpPr>
          <p:cNvPr id="4" name="Slide Number Placeholder 3"/>
          <p:cNvSpPr>
            <a:spLocks noGrp="1"/>
          </p:cNvSpPr>
          <p:nvPr>
            <p:ph type="sldNum" sz="quarter" idx="5"/>
          </p:nvPr>
        </p:nvSpPr>
        <p:spPr/>
        <p:txBody>
          <a:bodyPr/>
          <a:lstStyle/>
          <a:p>
            <a:fld id="{17377851-36F5-4337-BD92-BA8F04DEEE27}" type="slidenum">
              <a:rPr lang="en-US" smtClean="0"/>
              <a:t>3</a:t>
            </a:fld>
            <a:endParaRPr lang="en-US"/>
          </a:p>
        </p:txBody>
      </p:sp>
    </p:spTree>
    <p:extLst>
      <p:ext uri="{BB962C8B-B14F-4D97-AF65-F5344CB8AC3E}">
        <p14:creationId xmlns:p14="http://schemas.microsoft.com/office/powerpoint/2010/main" val="3719106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day, one of his men came to him. He said that he had a dream and saw King </a:t>
            </a:r>
            <a:r>
              <a:rPr lang="en-US" dirty="0" err="1"/>
              <a:t>Fir‘aun</a:t>
            </a:r>
            <a:r>
              <a:rPr lang="en-US" dirty="0"/>
              <a:t> taken over by a man who would be born in his land. This made King </a:t>
            </a:r>
            <a:r>
              <a:rPr lang="en-US" dirty="0" err="1"/>
              <a:t>Fir‘aun</a:t>
            </a:r>
            <a:r>
              <a:rPr lang="en-US" dirty="0"/>
              <a:t> very nervous and angry. (looking angry). ‘How dare anyone take over my position as King!’ he thought to himself. He was furious. He told his soldiers to take all the baby boys away from their mummies.</a:t>
            </a:r>
          </a:p>
        </p:txBody>
      </p:sp>
      <p:sp>
        <p:nvSpPr>
          <p:cNvPr id="4" name="Slide Number Placeholder 3"/>
          <p:cNvSpPr>
            <a:spLocks noGrp="1"/>
          </p:cNvSpPr>
          <p:nvPr>
            <p:ph type="sldNum" sz="quarter" idx="5"/>
          </p:nvPr>
        </p:nvSpPr>
        <p:spPr/>
        <p:txBody>
          <a:bodyPr/>
          <a:lstStyle/>
          <a:p>
            <a:fld id="{17377851-36F5-4337-BD92-BA8F04DEEE27}" type="slidenum">
              <a:rPr lang="en-US" smtClean="0"/>
              <a:t>4</a:t>
            </a:fld>
            <a:endParaRPr lang="en-US"/>
          </a:p>
        </p:txBody>
      </p:sp>
    </p:spTree>
    <p:extLst>
      <p:ext uri="{BB962C8B-B14F-4D97-AF65-F5344CB8AC3E}">
        <p14:creationId xmlns:p14="http://schemas.microsoft.com/office/powerpoint/2010/main" val="1521536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meantime, in a little house at the bottom of the River Nile lived a lady. Her name was </a:t>
            </a:r>
            <a:r>
              <a:rPr lang="en-US" dirty="0" err="1"/>
              <a:t>Yukabid</a:t>
            </a:r>
            <a:r>
              <a:rPr lang="en-US" dirty="0"/>
              <a:t>. She was very kind and gentle. She loved Allah and believed in Him. She had a secret. Can anyone guess what it is? The secret is in her tummy! That’s right, she had a baby inside her tummy!</a:t>
            </a:r>
          </a:p>
        </p:txBody>
      </p:sp>
      <p:sp>
        <p:nvSpPr>
          <p:cNvPr id="4" name="Slide Number Placeholder 3"/>
          <p:cNvSpPr>
            <a:spLocks noGrp="1"/>
          </p:cNvSpPr>
          <p:nvPr>
            <p:ph type="sldNum" sz="quarter" idx="5"/>
          </p:nvPr>
        </p:nvSpPr>
        <p:spPr/>
        <p:txBody>
          <a:bodyPr/>
          <a:lstStyle/>
          <a:p>
            <a:fld id="{17377851-36F5-4337-BD92-BA8F04DEEE27}" type="slidenum">
              <a:rPr lang="en-US" smtClean="0"/>
              <a:t>5</a:t>
            </a:fld>
            <a:endParaRPr lang="en-US"/>
          </a:p>
        </p:txBody>
      </p:sp>
    </p:spTree>
    <p:extLst>
      <p:ext uri="{BB962C8B-B14F-4D97-AF65-F5344CB8AC3E}">
        <p14:creationId xmlns:p14="http://schemas.microsoft.com/office/powerpoint/2010/main" val="999816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her tummy wasn’t big and round. It didn’t look like there was a baby in there. </a:t>
            </a:r>
            <a:r>
              <a:rPr lang="en-US" dirty="0" err="1"/>
              <a:t>Yukabid</a:t>
            </a:r>
            <a:r>
              <a:rPr lang="en-US" dirty="0"/>
              <a:t> knew that King </a:t>
            </a:r>
            <a:r>
              <a:rPr lang="en-US" dirty="0" err="1"/>
              <a:t>Fir‘aun</a:t>
            </a:r>
            <a:r>
              <a:rPr lang="en-US" dirty="0"/>
              <a:t> was taking all the baby boys away from their mummies. She didn’t want King </a:t>
            </a:r>
            <a:r>
              <a:rPr lang="en-US" dirty="0" err="1"/>
              <a:t>Fir‘aun</a:t>
            </a:r>
            <a:r>
              <a:rPr lang="en-US" dirty="0"/>
              <a:t> to take her baby away. Allah protected her baby by keeping the baby a secret. Allah made her tummy tiny. (Remind the kids </a:t>
            </a:r>
            <a:r>
              <a:rPr lang="en-US"/>
              <a:t>about smiling)</a:t>
            </a:r>
            <a:endParaRPr lang="en-US" dirty="0"/>
          </a:p>
        </p:txBody>
      </p:sp>
      <p:sp>
        <p:nvSpPr>
          <p:cNvPr id="4" name="Slide Number Placeholder 3"/>
          <p:cNvSpPr>
            <a:spLocks noGrp="1"/>
          </p:cNvSpPr>
          <p:nvPr>
            <p:ph type="sldNum" sz="quarter" idx="5"/>
          </p:nvPr>
        </p:nvSpPr>
        <p:spPr/>
        <p:txBody>
          <a:bodyPr/>
          <a:lstStyle/>
          <a:p>
            <a:fld id="{17377851-36F5-4337-BD92-BA8F04DEEE27}" type="slidenum">
              <a:rPr lang="en-US" smtClean="0"/>
              <a:t>6</a:t>
            </a:fld>
            <a:endParaRPr lang="en-US"/>
          </a:p>
        </p:txBody>
      </p:sp>
    </p:spTree>
    <p:extLst>
      <p:ext uri="{BB962C8B-B14F-4D97-AF65-F5344CB8AC3E}">
        <p14:creationId xmlns:p14="http://schemas.microsoft.com/office/powerpoint/2010/main" val="2084635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Yukabid</a:t>
            </a:r>
            <a:r>
              <a:rPr lang="en-US" dirty="0"/>
              <a:t> had a kind friend who helped take the baby out of her tummy. She had a baby boy called Musa! The soldiers of </a:t>
            </a:r>
            <a:r>
              <a:rPr lang="en-US" dirty="0" err="1"/>
              <a:t>Fir‘aun</a:t>
            </a:r>
            <a:r>
              <a:rPr lang="en-US" dirty="0"/>
              <a:t> were busy looking out for any baby boys (soldiers march). But </a:t>
            </a:r>
            <a:r>
              <a:rPr lang="en-US" dirty="0" err="1"/>
              <a:t>Yukabid</a:t>
            </a:r>
            <a:r>
              <a:rPr lang="en-US" dirty="0"/>
              <a:t> and her friend kept baby Musa a secret. </a:t>
            </a:r>
            <a:r>
              <a:rPr lang="en-US" dirty="0" err="1"/>
              <a:t>Shhhhhh</a:t>
            </a:r>
            <a:r>
              <a:rPr lang="en-US" dirty="0"/>
              <a:t>. (Ask children to put finger on their lips and say </a:t>
            </a:r>
            <a:r>
              <a:rPr lang="en-US" dirty="0" err="1"/>
              <a:t>shhh</a:t>
            </a:r>
            <a:r>
              <a:rPr lang="en-US" dirty="0"/>
              <a:t>).</a:t>
            </a:r>
          </a:p>
        </p:txBody>
      </p:sp>
      <p:sp>
        <p:nvSpPr>
          <p:cNvPr id="4" name="Slide Number Placeholder 3"/>
          <p:cNvSpPr>
            <a:spLocks noGrp="1"/>
          </p:cNvSpPr>
          <p:nvPr>
            <p:ph type="sldNum" sz="quarter" idx="5"/>
          </p:nvPr>
        </p:nvSpPr>
        <p:spPr/>
        <p:txBody>
          <a:bodyPr/>
          <a:lstStyle/>
          <a:p>
            <a:fld id="{17377851-36F5-4337-BD92-BA8F04DEEE27}" type="slidenum">
              <a:rPr lang="en-US" smtClean="0"/>
              <a:t>7</a:t>
            </a:fld>
            <a:endParaRPr lang="en-US"/>
          </a:p>
        </p:txBody>
      </p:sp>
    </p:spTree>
    <p:extLst>
      <p:ext uri="{BB962C8B-B14F-4D97-AF65-F5344CB8AC3E}">
        <p14:creationId xmlns:p14="http://schemas.microsoft.com/office/powerpoint/2010/main" val="2085826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Yukabid</a:t>
            </a:r>
            <a:r>
              <a:rPr lang="en-US" dirty="0"/>
              <a:t> was afraid and in </a:t>
            </a:r>
            <a:r>
              <a:rPr lang="en-US" b="1" dirty="0" err="1"/>
              <a:t>huzn</a:t>
            </a:r>
            <a:r>
              <a:rPr lang="en-US" dirty="0"/>
              <a:t> or sadness that King </a:t>
            </a:r>
            <a:r>
              <a:rPr lang="en-US" dirty="0" err="1"/>
              <a:t>Fir‘aun</a:t>
            </a:r>
            <a:r>
              <a:rPr lang="en-US" dirty="0"/>
              <a:t> would find out about her baby so she prayed to Allah. (Ask the children to raise their hands in </a:t>
            </a:r>
            <a:r>
              <a:rPr lang="en-US" dirty="0" err="1"/>
              <a:t>du’a</a:t>
            </a:r>
            <a:r>
              <a:rPr lang="en-US" dirty="0"/>
              <a:t>) Allah gave her a special idea to put the baby in a basket and place the basket into the River Nile. </a:t>
            </a:r>
          </a:p>
          <a:p>
            <a:endParaRPr lang="en-US" dirty="0"/>
          </a:p>
          <a:p>
            <a:r>
              <a:rPr lang="en-US" dirty="0"/>
              <a:t>Allah told her not to worry and not be sad and promised that she would be united with the baby again. (Remind kids to smile). This was Allah’s WA’D or promise. She packed Baby Musa in a basket, all nice and warm. Then she put him in the River Nile. Musa’s sister watched the basket go bobbing down the river. The basket sailed all the way to </a:t>
            </a:r>
            <a:r>
              <a:rPr lang="en-US" dirty="0" err="1"/>
              <a:t>Fir‘aun’s</a:t>
            </a:r>
            <a:r>
              <a:rPr lang="en-US" dirty="0"/>
              <a:t> palace.</a:t>
            </a:r>
          </a:p>
        </p:txBody>
      </p:sp>
      <p:sp>
        <p:nvSpPr>
          <p:cNvPr id="4" name="Slide Number Placeholder 3"/>
          <p:cNvSpPr>
            <a:spLocks noGrp="1"/>
          </p:cNvSpPr>
          <p:nvPr>
            <p:ph type="sldNum" sz="quarter" idx="5"/>
          </p:nvPr>
        </p:nvSpPr>
        <p:spPr/>
        <p:txBody>
          <a:bodyPr/>
          <a:lstStyle/>
          <a:p>
            <a:fld id="{17377851-36F5-4337-BD92-BA8F04DEEE27}" type="slidenum">
              <a:rPr lang="en-US" smtClean="0"/>
              <a:t>8</a:t>
            </a:fld>
            <a:endParaRPr lang="en-US"/>
          </a:p>
        </p:txBody>
      </p:sp>
    </p:spTree>
    <p:extLst>
      <p:ext uri="{BB962C8B-B14F-4D97-AF65-F5344CB8AC3E}">
        <p14:creationId xmlns:p14="http://schemas.microsoft.com/office/powerpoint/2010/main" val="3270792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King </a:t>
            </a:r>
            <a:r>
              <a:rPr lang="en-US" dirty="0" err="1"/>
              <a:t>Fir‘aun’s</a:t>
            </a:r>
            <a:r>
              <a:rPr lang="en-US" dirty="0"/>
              <a:t> wife was called Sayyida </a:t>
            </a:r>
            <a:r>
              <a:rPr lang="en-US" dirty="0" err="1"/>
              <a:t>Aasiya</a:t>
            </a:r>
            <a:r>
              <a:rPr lang="en-US" dirty="0"/>
              <a:t> and she found the basket in the river. She was a wonderful gentle lady, unlike </a:t>
            </a:r>
            <a:r>
              <a:rPr lang="en-US" dirty="0" err="1"/>
              <a:t>Fir‘aun</a:t>
            </a:r>
            <a:r>
              <a:rPr lang="en-US" dirty="0"/>
              <a:t>. She didn’t have any children. When she saw the baby she was so happy! She begged </a:t>
            </a:r>
            <a:r>
              <a:rPr lang="en-US" dirty="0" err="1"/>
              <a:t>Fir‘aun</a:t>
            </a:r>
            <a:r>
              <a:rPr lang="en-US" dirty="0"/>
              <a:t> to let her keep the baby and told him he would be a delight for their hearts and a joy to their eyes. King </a:t>
            </a:r>
            <a:r>
              <a:rPr lang="en-US" dirty="0" err="1"/>
              <a:t>Fir‘aun</a:t>
            </a:r>
            <a:r>
              <a:rPr lang="en-US" dirty="0"/>
              <a:t> was not so sure as he wanted to get rid of all the baby boys. </a:t>
            </a:r>
          </a:p>
        </p:txBody>
      </p:sp>
      <p:sp>
        <p:nvSpPr>
          <p:cNvPr id="4" name="Slide Number Placeholder 3"/>
          <p:cNvSpPr>
            <a:spLocks noGrp="1"/>
          </p:cNvSpPr>
          <p:nvPr>
            <p:ph type="sldNum" sz="quarter" idx="5"/>
          </p:nvPr>
        </p:nvSpPr>
        <p:spPr/>
        <p:txBody>
          <a:bodyPr/>
          <a:lstStyle/>
          <a:p>
            <a:fld id="{17377851-36F5-4337-BD92-BA8F04DEEE27}" type="slidenum">
              <a:rPr lang="en-US" smtClean="0"/>
              <a:t>9</a:t>
            </a:fld>
            <a:endParaRPr lang="en-US"/>
          </a:p>
        </p:txBody>
      </p:sp>
    </p:spTree>
    <p:extLst>
      <p:ext uri="{BB962C8B-B14F-4D97-AF65-F5344CB8AC3E}">
        <p14:creationId xmlns:p14="http://schemas.microsoft.com/office/powerpoint/2010/main" val="3266748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1B075-34D6-4564-A755-80AD4F10B6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596ECE-B9F3-407C-8B4B-0CCB6B0B6C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695D26-01AC-4DCA-BFEF-C77CC93E21FC}"/>
              </a:ext>
            </a:extLst>
          </p:cNvPr>
          <p:cNvSpPr>
            <a:spLocks noGrp="1"/>
          </p:cNvSpPr>
          <p:nvPr>
            <p:ph type="dt" sz="half" idx="10"/>
          </p:nvPr>
        </p:nvSpPr>
        <p:spPr/>
        <p:txBody>
          <a:bodyPr/>
          <a:lstStyle/>
          <a:p>
            <a:fld id="{D54DD590-8434-4808-8F58-45C547E35849}" type="datetimeFigureOut">
              <a:rPr lang="en-US" smtClean="0"/>
              <a:t>11/30/2020</a:t>
            </a:fld>
            <a:endParaRPr lang="en-US"/>
          </a:p>
        </p:txBody>
      </p:sp>
      <p:sp>
        <p:nvSpPr>
          <p:cNvPr id="5" name="Footer Placeholder 4">
            <a:extLst>
              <a:ext uri="{FF2B5EF4-FFF2-40B4-BE49-F238E27FC236}">
                <a16:creationId xmlns:a16="http://schemas.microsoft.com/office/drawing/2014/main" id="{48BE0360-2255-4F5B-98F4-4CE6246FB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DA83CF-B6DD-442E-BB93-5EBB8844FCD2}"/>
              </a:ext>
            </a:extLst>
          </p:cNvPr>
          <p:cNvSpPr>
            <a:spLocks noGrp="1"/>
          </p:cNvSpPr>
          <p:nvPr>
            <p:ph type="sldNum" sz="quarter" idx="12"/>
          </p:nvPr>
        </p:nvSpPr>
        <p:spPr/>
        <p:txBody>
          <a:bodyPr/>
          <a:lstStyle/>
          <a:p>
            <a:fld id="{08C61238-1C10-44D1-B14B-2AC0AA22F05A}" type="slidenum">
              <a:rPr lang="en-US" smtClean="0"/>
              <a:t>‹#›</a:t>
            </a:fld>
            <a:endParaRPr lang="en-US"/>
          </a:p>
        </p:txBody>
      </p:sp>
    </p:spTree>
    <p:extLst>
      <p:ext uri="{BB962C8B-B14F-4D97-AF65-F5344CB8AC3E}">
        <p14:creationId xmlns:p14="http://schemas.microsoft.com/office/powerpoint/2010/main" val="2635721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513EC-1505-4908-BA94-90438BA2B0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C6338F-B9EA-4EA7-A8A6-18B8051C48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61736F-F5FA-4879-AE57-DCE42BE5C5B9}"/>
              </a:ext>
            </a:extLst>
          </p:cNvPr>
          <p:cNvSpPr>
            <a:spLocks noGrp="1"/>
          </p:cNvSpPr>
          <p:nvPr>
            <p:ph type="dt" sz="half" idx="10"/>
          </p:nvPr>
        </p:nvSpPr>
        <p:spPr/>
        <p:txBody>
          <a:bodyPr/>
          <a:lstStyle/>
          <a:p>
            <a:fld id="{D54DD590-8434-4808-8F58-45C547E35849}" type="datetimeFigureOut">
              <a:rPr lang="en-US" smtClean="0"/>
              <a:t>11/30/2020</a:t>
            </a:fld>
            <a:endParaRPr lang="en-US"/>
          </a:p>
        </p:txBody>
      </p:sp>
      <p:sp>
        <p:nvSpPr>
          <p:cNvPr id="5" name="Footer Placeholder 4">
            <a:extLst>
              <a:ext uri="{FF2B5EF4-FFF2-40B4-BE49-F238E27FC236}">
                <a16:creationId xmlns:a16="http://schemas.microsoft.com/office/drawing/2014/main" id="{DB003809-7930-424E-AC49-12ED97B784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72D3C7-1F39-4B0B-99C6-330DE05235CF}"/>
              </a:ext>
            </a:extLst>
          </p:cNvPr>
          <p:cNvSpPr>
            <a:spLocks noGrp="1"/>
          </p:cNvSpPr>
          <p:nvPr>
            <p:ph type="sldNum" sz="quarter" idx="12"/>
          </p:nvPr>
        </p:nvSpPr>
        <p:spPr/>
        <p:txBody>
          <a:bodyPr/>
          <a:lstStyle/>
          <a:p>
            <a:fld id="{08C61238-1C10-44D1-B14B-2AC0AA22F05A}" type="slidenum">
              <a:rPr lang="en-US" smtClean="0"/>
              <a:t>‹#›</a:t>
            </a:fld>
            <a:endParaRPr lang="en-US"/>
          </a:p>
        </p:txBody>
      </p:sp>
    </p:spTree>
    <p:extLst>
      <p:ext uri="{BB962C8B-B14F-4D97-AF65-F5344CB8AC3E}">
        <p14:creationId xmlns:p14="http://schemas.microsoft.com/office/powerpoint/2010/main" val="4063730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50C41F-B763-4291-9F98-FAD0859ED0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926D91-804C-42E5-9055-43D72236CA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6ECAD6-5D10-46F9-B84E-7620F84E0154}"/>
              </a:ext>
            </a:extLst>
          </p:cNvPr>
          <p:cNvSpPr>
            <a:spLocks noGrp="1"/>
          </p:cNvSpPr>
          <p:nvPr>
            <p:ph type="dt" sz="half" idx="10"/>
          </p:nvPr>
        </p:nvSpPr>
        <p:spPr/>
        <p:txBody>
          <a:bodyPr/>
          <a:lstStyle/>
          <a:p>
            <a:fld id="{D54DD590-8434-4808-8F58-45C547E35849}" type="datetimeFigureOut">
              <a:rPr lang="en-US" smtClean="0"/>
              <a:t>11/30/2020</a:t>
            </a:fld>
            <a:endParaRPr lang="en-US"/>
          </a:p>
        </p:txBody>
      </p:sp>
      <p:sp>
        <p:nvSpPr>
          <p:cNvPr id="5" name="Footer Placeholder 4">
            <a:extLst>
              <a:ext uri="{FF2B5EF4-FFF2-40B4-BE49-F238E27FC236}">
                <a16:creationId xmlns:a16="http://schemas.microsoft.com/office/drawing/2014/main" id="{D024A915-BE24-4CF6-8041-2EA232D2D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C852A0-165D-438E-9055-B8DDC5A73036}"/>
              </a:ext>
            </a:extLst>
          </p:cNvPr>
          <p:cNvSpPr>
            <a:spLocks noGrp="1"/>
          </p:cNvSpPr>
          <p:nvPr>
            <p:ph type="sldNum" sz="quarter" idx="12"/>
          </p:nvPr>
        </p:nvSpPr>
        <p:spPr/>
        <p:txBody>
          <a:bodyPr/>
          <a:lstStyle/>
          <a:p>
            <a:fld id="{08C61238-1C10-44D1-B14B-2AC0AA22F05A}" type="slidenum">
              <a:rPr lang="en-US" smtClean="0"/>
              <a:t>‹#›</a:t>
            </a:fld>
            <a:endParaRPr lang="en-US"/>
          </a:p>
        </p:txBody>
      </p:sp>
    </p:spTree>
    <p:extLst>
      <p:ext uri="{BB962C8B-B14F-4D97-AF65-F5344CB8AC3E}">
        <p14:creationId xmlns:p14="http://schemas.microsoft.com/office/powerpoint/2010/main" val="2504915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B2CAB-21A3-4594-8F07-C9B3126971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CE61A1-7E61-422C-AA32-40720AAF3D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814BD8-1B03-4DD8-8598-949A15775BB9}"/>
              </a:ext>
            </a:extLst>
          </p:cNvPr>
          <p:cNvSpPr>
            <a:spLocks noGrp="1"/>
          </p:cNvSpPr>
          <p:nvPr>
            <p:ph type="dt" sz="half" idx="10"/>
          </p:nvPr>
        </p:nvSpPr>
        <p:spPr/>
        <p:txBody>
          <a:bodyPr/>
          <a:lstStyle/>
          <a:p>
            <a:fld id="{D54DD590-8434-4808-8F58-45C547E35849}" type="datetimeFigureOut">
              <a:rPr lang="en-US" smtClean="0"/>
              <a:t>11/30/2020</a:t>
            </a:fld>
            <a:endParaRPr lang="en-US"/>
          </a:p>
        </p:txBody>
      </p:sp>
      <p:sp>
        <p:nvSpPr>
          <p:cNvPr id="5" name="Footer Placeholder 4">
            <a:extLst>
              <a:ext uri="{FF2B5EF4-FFF2-40B4-BE49-F238E27FC236}">
                <a16:creationId xmlns:a16="http://schemas.microsoft.com/office/drawing/2014/main" id="{1F4C99AC-6E6F-45E1-960C-3D35A823AB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581186-97F9-4A3A-A6A7-60E05B42D05D}"/>
              </a:ext>
            </a:extLst>
          </p:cNvPr>
          <p:cNvSpPr>
            <a:spLocks noGrp="1"/>
          </p:cNvSpPr>
          <p:nvPr>
            <p:ph type="sldNum" sz="quarter" idx="12"/>
          </p:nvPr>
        </p:nvSpPr>
        <p:spPr/>
        <p:txBody>
          <a:bodyPr/>
          <a:lstStyle/>
          <a:p>
            <a:fld id="{08C61238-1C10-44D1-B14B-2AC0AA22F05A}" type="slidenum">
              <a:rPr lang="en-US" smtClean="0"/>
              <a:t>‹#›</a:t>
            </a:fld>
            <a:endParaRPr lang="en-US"/>
          </a:p>
        </p:txBody>
      </p:sp>
    </p:spTree>
    <p:extLst>
      <p:ext uri="{BB962C8B-B14F-4D97-AF65-F5344CB8AC3E}">
        <p14:creationId xmlns:p14="http://schemas.microsoft.com/office/powerpoint/2010/main" val="909086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FBBB2-4521-4603-ADDF-C5F6A3D90F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03D95E-4D51-4BDD-89B5-75FDAFE379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6AF8E3-8418-428F-8456-8A4166DB7670}"/>
              </a:ext>
            </a:extLst>
          </p:cNvPr>
          <p:cNvSpPr>
            <a:spLocks noGrp="1"/>
          </p:cNvSpPr>
          <p:nvPr>
            <p:ph type="dt" sz="half" idx="10"/>
          </p:nvPr>
        </p:nvSpPr>
        <p:spPr/>
        <p:txBody>
          <a:bodyPr/>
          <a:lstStyle/>
          <a:p>
            <a:fld id="{D54DD590-8434-4808-8F58-45C547E35849}" type="datetimeFigureOut">
              <a:rPr lang="en-US" smtClean="0"/>
              <a:t>11/30/2020</a:t>
            </a:fld>
            <a:endParaRPr lang="en-US"/>
          </a:p>
        </p:txBody>
      </p:sp>
      <p:sp>
        <p:nvSpPr>
          <p:cNvPr id="5" name="Footer Placeholder 4">
            <a:extLst>
              <a:ext uri="{FF2B5EF4-FFF2-40B4-BE49-F238E27FC236}">
                <a16:creationId xmlns:a16="http://schemas.microsoft.com/office/drawing/2014/main" id="{312B998D-7E42-4E5B-B400-FF5B09AA40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286D6E-67D9-4427-B70F-A18A07B015CC}"/>
              </a:ext>
            </a:extLst>
          </p:cNvPr>
          <p:cNvSpPr>
            <a:spLocks noGrp="1"/>
          </p:cNvSpPr>
          <p:nvPr>
            <p:ph type="sldNum" sz="quarter" idx="12"/>
          </p:nvPr>
        </p:nvSpPr>
        <p:spPr/>
        <p:txBody>
          <a:bodyPr/>
          <a:lstStyle/>
          <a:p>
            <a:fld id="{08C61238-1C10-44D1-B14B-2AC0AA22F05A}" type="slidenum">
              <a:rPr lang="en-US" smtClean="0"/>
              <a:t>‹#›</a:t>
            </a:fld>
            <a:endParaRPr lang="en-US"/>
          </a:p>
        </p:txBody>
      </p:sp>
    </p:spTree>
    <p:extLst>
      <p:ext uri="{BB962C8B-B14F-4D97-AF65-F5344CB8AC3E}">
        <p14:creationId xmlns:p14="http://schemas.microsoft.com/office/powerpoint/2010/main" val="227081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3CE44-B9EF-4A75-B65C-75B052BEAA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CAFFEB-1BDF-456E-B2B5-728B02708D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59F50C-747B-4287-97BE-9A4FFB63B8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A1C8D2-9939-465A-884F-FA489651E8DA}"/>
              </a:ext>
            </a:extLst>
          </p:cNvPr>
          <p:cNvSpPr>
            <a:spLocks noGrp="1"/>
          </p:cNvSpPr>
          <p:nvPr>
            <p:ph type="dt" sz="half" idx="10"/>
          </p:nvPr>
        </p:nvSpPr>
        <p:spPr/>
        <p:txBody>
          <a:bodyPr/>
          <a:lstStyle/>
          <a:p>
            <a:fld id="{D54DD590-8434-4808-8F58-45C547E35849}" type="datetimeFigureOut">
              <a:rPr lang="en-US" smtClean="0"/>
              <a:t>11/30/2020</a:t>
            </a:fld>
            <a:endParaRPr lang="en-US"/>
          </a:p>
        </p:txBody>
      </p:sp>
      <p:sp>
        <p:nvSpPr>
          <p:cNvPr id="6" name="Footer Placeholder 5">
            <a:extLst>
              <a:ext uri="{FF2B5EF4-FFF2-40B4-BE49-F238E27FC236}">
                <a16:creationId xmlns:a16="http://schemas.microsoft.com/office/drawing/2014/main" id="{F1751245-552F-4E4D-9C0C-C112A693AF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BC3A8E-27A1-4A81-84C2-547C2D352F34}"/>
              </a:ext>
            </a:extLst>
          </p:cNvPr>
          <p:cNvSpPr>
            <a:spLocks noGrp="1"/>
          </p:cNvSpPr>
          <p:nvPr>
            <p:ph type="sldNum" sz="quarter" idx="12"/>
          </p:nvPr>
        </p:nvSpPr>
        <p:spPr/>
        <p:txBody>
          <a:bodyPr/>
          <a:lstStyle/>
          <a:p>
            <a:fld id="{08C61238-1C10-44D1-B14B-2AC0AA22F05A}" type="slidenum">
              <a:rPr lang="en-US" smtClean="0"/>
              <a:t>‹#›</a:t>
            </a:fld>
            <a:endParaRPr lang="en-US"/>
          </a:p>
        </p:txBody>
      </p:sp>
    </p:spTree>
    <p:extLst>
      <p:ext uri="{BB962C8B-B14F-4D97-AF65-F5344CB8AC3E}">
        <p14:creationId xmlns:p14="http://schemas.microsoft.com/office/powerpoint/2010/main" val="3675054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8C4B0-9856-4179-948E-F9FF7A4B82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550795-8817-4012-B813-A2AEF5F4B2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EC371B-5572-4B12-9E06-A32178266C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DDFD17-0979-456D-B042-93ED045D0A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BB3DA9-F73D-43B4-B444-0FF698ECF6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C147A6-0177-4D96-BEEE-0ADB55F9BCC1}"/>
              </a:ext>
            </a:extLst>
          </p:cNvPr>
          <p:cNvSpPr>
            <a:spLocks noGrp="1"/>
          </p:cNvSpPr>
          <p:nvPr>
            <p:ph type="dt" sz="half" idx="10"/>
          </p:nvPr>
        </p:nvSpPr>
        <p:spPr/>
        <p:txBody>
          <a:bodyPr/>
          <a:lstStyle/>
          <a:p>
            <a:fld id="{D54DD590-8434-4808-8F58-45C547E35849}" type="datetimeFigureOut">
              <a:rPr lang="en-US" smtClean="0"/>
              <a:t>11/30/2020</a:t>
            </a:fld>
            <a:endParaRPr lang="en-US"/>
          </a:p>
        </p:txBody>
      </p:sp>
      <p:sp>
        <p:nvSpPr>
          <p:cNvPr id="8" name="Footer Placeholder 7">
            <a:extLst>
              <a:ext uri="{FF2B5EF4-FFF2-40B4-BE49-F238E27FC236}">
                <a16:creationId xmlns:a16="http://schemas.microsoft.com/office/drawing/2014/main" id="{0E626B26-69CA-4B7C-8590-D3DBDAF8AA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AD7DD9-A157-44F0-9A12-BFD6523860CF}"/>
              </a:ext>
            </a:extLst>
          </p:cNvPr>
          <p:cNvSpPr>
            <a:spLocks noGrp="1"/>
          </p:cNvSpPr>
          <p:nvPr>
            <p:ph type="sldNum" sz="quarter" idx="12"/>
          </p:nvPr>
        </p:nvSpPr>
        <p:spPr/>
        <p:txBody>
          <a:bodyPr/>
          <a:lstStyle/>
          <a:p>
            <a:fld id="{08C61238-1C10-44D1-B14B-2AC0AA22F05A}" type="slidenum">
              <a:rPr lang="en-US" smtClean="0"/>
              <a:t>‹#›</a:t>
            </a:fld>
            <a:endParaRPr lang="en-US"/>
          </a:p>
        </p:txBody>
      </p:sp>
    </p:spTree>
    <p:extLst>
      <p:ext uri="{BB962C8B-B14F-4D97-AF65-F5344CB8AC3E}">
        <p14:creationId xmlns:p14="http://schemas.microsoft.com/office/powerpoint/2010/main" val="464722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74EAF-F9E0-42FC-B6FB-09A3CA7454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FA950D-7E3E-4CCC-9331-F9D3B65D7E16}"/>
              </a:ext>
            </a:extLst>
          </p:cNvPr>
          <p:cNvSpPr>
            <a:spLocks noGrp="1"/>
          </p:cNvSpPr>
          <p:nvPr>
            <p:ph type="dt" sz="half" idx="10"/>
          </p:nvPr>
        </p:nvSpPr>
        <p:spPr/>
        <p:txBody>
          <a:bodyPr/>
          <a:lstStyle/>
          <a:p>
            <a:fld id="{D54DD590-8434-4808-8F58-45C547E35849}" type="datetimeFigureOut">
              <a:rPr lang="en-US" smtClean="0"/>
              <a:t>11/30/2020</a:t>
            </a:fld>
            <a:endParaRPr lang="en-US"/>
          </a:p>
        </p:txBody>
      </p:sp>
      <p:sp>
        <p:nvSpPr>
          <p:cNvPr id="4" name="Footer Placeholder 3">
            <a:extLst>
              <a:ext uri="{FF2B5EF4-FFF2-40B4-BE49-F238E27FC236}">
                <a16:creationId xmlns:a16="http://schemas.microsoft.com/office/drawing/2014/main" id="{594C9CEA-BB40-4AAC-8539-34FE26DA0E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9D8190-1C9E-41C7-8278-C4E36FB1CCD2}"/>
              </a:ext>
            </a:extLst>
          </p:cNvPr>
          <p:cNvSpPr>
            <a:spLocks noGrp="1"/>
          </p:cNvSpPr>
          <p:nvPr>
            <p:ph type="sldNum" sz="quarter" idx="12"/>
          </p:nvPr>
        </p:nvSpPr>
        <p:spPr/>
        <p:txBody>
          <a:bodyPr/>
          <a:lstStyle/>
          <a:p>
            <a:fld id="{08C61238-1C10-44D1-B14B-2AC0AA22F05A}" type="slidenum">
              <a:rPr lang="en-US" smtClean="0"/>
              <a:t>‹#›</a:t>
            </a:fld>
            <a:endParaRPr lang="en-US"/>
          </a:p>
        </p:txBody>
      </p:sp>
    </p:spTree>
    <p:extLst>
      <p:ext uri="{BB962C8B-B14F-4D97-AF65-F5344CB8AC3E}">
        <p14:creationId xmlns:p14="http://schemas.microsoft.com/office/powerpoint/2010/main" val="2383802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2A265F-76C4-4F66-937E-5BCDBD555B3F}"/>
              </a:ext>
            </a:extLst>
          </p:cNvPr>
          <p:cNvSpPr>
            <a:spLocks noGrp="1"/>
          </p:cNvSpPr>
          <p:nvPr>
            <p:ph type="dt" sz="half" idx="10"/>
          </p:nvPr>
        </p:nvSpPr>
        <p:spPr/>
        <p:txBody>
          <a:bodyPr/>
          <a:lstStyle/>
          <a:p>
            <a:fld id="{D54DD590-8434-4808-8F58-45C547E35849}" type="datetimeFigureOut">
              <a:rPr lang="en-US" smtClean="0"/>
              <a:t>11/30/2020</a:t>
            </a:fld>
            <a:endParaRPr lang="en-US"/>
          </a:p>
        </p:txBody>
      </p:sp>
      <p:sp>
        <p:nvSpPr>
          <p:cNvPr id="3" name="Footer Placeholder 2">
            <a:extLst>
              <a:ext uri="{FF2B5EF4-FFF2-40B4-BE49-F238E27FC236}">
                <a16:creationId xmlns:a16="http://schemas.microsoft.com/office/drawing/2014/main" id="{8412FB02-DCAD-4F65-A87E-9C2DE32968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B03666-6E14-4287-AC0F-CB19FDDA232B}"/>
              </a:ext>
            </a:extLst>
          </p:cNvPr>
          <p:cNvSpPr>
            <a:spLocks noGrp="1"/>
          </p:cNvSpPr>
          <p:nvPr>
            <p:ph type="sldNum" sz="quarter" idx="12"/>
          </p:nvPr>
        </p:nvSpPr>
        <p:spPr/>
        <p:txBody>
          <a:bodyPr/>
          <a:lstStyle/>
          <a:p>
            <a:fld id="{08C61238-1C10-44D1-B14B-2AC0AA22F05A}" type="slidenum">
              <a:rPr lang="en-US" smtClean="0"/>
              <a:t>‹#›</a:t>
            </a:fld>
            <a:endParaRPr lang="en-US"/>
          </a:p>
        </p:txBody>
      </p:sp>
    </p:spTree>
    <p:extLst>
      <p:ext uri="{BB962C8B-B14F-4D97-AF65-F5344CB8AC3E}">
        <p14:creationId xmlns:p14="http://schemas.microsoft.com/office/powerpoint/2010/main" val="633589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CC9AE-9DA5-4980-AA35-E4BAFEA75C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A24FA6-788B-4EC1-AD69-D4620946A3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27C6CC-94ED-4536-9953-175C91F601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BA262-F335-4777-B35D-E603C2D02770}"/>
              </a:ext>
            </a:extLst>
          </p:cNvPr>
          <p:cNvSpPr>
            <a:spLocks noGrp="1"/>
          </p:cNvSpPr>
          <p:nvPr>
            <p:ph type="dt" sz="half" idx="10"/>
          </p:nvPr>
        </p:nvSpPr>
        <p:spPr/>
        <p:txBody>
          <a:bodyPr/>
          <a:lstStyle/>
          <a:p>
            <a:fld id="{D54DD590-8434-4808-8F58-45C547E35849}" type="datetimeFigureOut">
              <a:rPr lang="en-US" smtClean="0"/>
              <a:t>11/30/2020</a:t>
            </a:fld>
            <a:endParaRPr lang="en-US"/>
          </a:p>
        </p:txBody>
      </p:sp>
      <p:sp>
        <p:nvSpPr>
          <p:cNvPr id="6" name="Footer Placeholder 5">
            <a:extLst>
              <a:ext uri="{FF2B5EF4-FFF2-40B4-BE49-F238E27FC236}">
                <a16:creationId xmlns:a16="http://schemas.microsoft.com/office/drawing/2014/main" id="{144133F1-F98C-4CF5-AA73-D6CA53D400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A7DBC5-7038-4CD4-AD38-342598882727}"/>
              </a:ext>
            </a:extLst>
          </p:cNvPr>
          <p:cNvSpPr>
            <a:spLocks noGrp="1"/>
          </p:cNvSpPr>
          <p:nvPr>
            <p:ph type="sldNum" sz="quarter" idx="12"/>
          </p:nvPr>
        </p:nvSpPr>
        <p:spPr/>
        <p:txBody>
          <a:bodyPr/>
          <a:lstStyle/>
          <a:p>
            <a:fld id="{08C61238-1C10-44D1-B14B-2AC0AA22F05A}" type="slidenum">
              <a:rPr lang="en-US" smtClean="0"/>
              <a:t>‹#›</a:t>
            </a:fld>
            <a:endParaRPr lang="en-US"/>
          </a:p>
        </p:txBody>
      </p:sp>
    </p:spTree>
    <p:extLst>
      <p:ext uri="{BB962C8B-B14F-4D97-AF65-F5344CB8AC3E}">
        <p14:creationId xmlns:p14="http://schemas.microsoft.com/office/powerpoint/2010/main" val="2937137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9CF61-5A84-44C7-8563-F105FE6ADC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39D70B-C53D-4C1D-9578-C4D2C111F1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756326-DD12-4819-BA13-12E9FD8D3A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FB1062-8B96-42BB-BBCD-D8C1A5DB7A90}"/>
              </a:ext>
            </a:extLst>
          </p:cNvPr>
          <p:cNvSpPr>
            <a:spLocks noGrp="1"/>
          </p:cNvSpPr>
          <p:nvPr>
            <p:ph type="dt" sz="half" idx="10"/>
          </p:nvPr>
        </p:nvSpPr>
        <p:spPr/>
        <p:txBody>
          <a:bodyPr/>
          <a:lstStyle/>
          <a:p>
            <a:fld id="{D54DD590-8434-4808-8F58-45C547E35849}" type="datetimeFigureOut">
              <a:rPr lang="en-US" smtClean="0"/>
              <a:t>11/30/2020</a:t>
            </a:fld>
            <a:endParaRPr lang="en-US"/>
          </a:p>
        </p:txBody>
      </p:sp>
      <p:sp>
        <p:nvSpPr>
          <p:cNvPr id="6" name="Footer Placeholder 5">
            <a:extLst>
              <a:ext uri="{FF2B5EF4-FFF2-40B4-BE49-F238E27FC236}">
                <a16:creationId xmlns:a16="http://schemas.microsoft.com/office/drawing/2014/main" id="{3DF628F6-7BBD-45FE-9EB9-D78878774E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3ACAB0-F4B5-4E37-8BB1-1F6A9083E570}"/>
              </a:ext>
            </a:extLst>
          </p:cNvPr>
          <p:cNvSpPr>
            <a:spLocks noGrp="1"/>
          </p:cNvSpPr>
          <p:nvPr>
            <p:ph type="sldNum" sz="quarter" idx="12"/>
          </p:nvPr>
        </p:nvSpPr>
        <p:spPr/>
        <p:txBody>
          <a:bodyPr/>
          <a:lstStyle/>
          <a:p>
            <a:fld id="{08C61238-1C10-44D1-B14B-2AC0AA22F05A}" type="slidenum">
              <a:rPr lang="en-US" smtClean="0"/>
              <a:t>‹#›</a:t>
            </a:fld>
            <a:endParaRPr lang="en-US"/>
          </a:p>
        </p:txBody>
      </p:sp>
    </p:spTree>
    <p:extLst>
      <p:ext uri="{BB962C8B-B14F-4D97-AF65-F5344CB8AC3E}">
        <p14:creationId xmlns:p14="http://schemas.microsoft.com/office/powerpoint/2010/main" val="2029348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937723-7535-4733-A2CA-9858A531D0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4C42BA-0838-4EC0-A9C7-D4382F041A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78CDC5-5B08-462A-8311-CA62DB8141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4DD590-8434-4808-8F58-45C547E35849}" type="datetimeFigureOut">
              <a:rPr lang="en-US" smtClean="0"/>
              <a:t>11/30/2020</a:t>
            </a:fld>
            <a:endParaRPr lang="en-US"/>
          </a:p>
        </p:txBody>
      </p:sp>
      <p:sp>
        <p:nvSpPr>
          <p:cNvPr id="5" name="Footer Placeholder 4">
            <a:extLst>
              <a:ext uri="{FF2B5EF4-FFF2-40B4-BE49-F238E27FC236}">
                <a16:creationId xmlns:a16="http://schemas.microsoft.com/office/drawing/2014/main" id="{5AF66899-33F4-4D7E-BC6B-50FF71830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A7C69C-D9E8-4105-8C33-61D46C6D97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C61238-1C10-44D1-B14B-2AC0AA22F05A}" type="slidenum">
              <a:rPr lang="en-US" smtClean="0"/>
              <a:t>‹#›</a:t>
            </a:fld>
            <a:endParaRPr lang="en-US"/>
          </a:p>
        </p:txBody>
      </p:sp>
    </p:spTree>
    <p:extLst>
      <p:ext uri="{BB962C8B-B14F-4D97-AF65-F5344CB8AC3E}">
        <p14:creationId xmlns:p14="http://schemas.microsoft.com/office/powerpoint/2010/main" val="370042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5.gif"/><Relationship Id="rId7"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gif"/><Relationship Id="rId5" Type="http://schemas.openxmlformats.org/officeDocument/2006/relationships/image" Target="../media/image27.gif"/><Relationship Id="rId4" Type="http://schemas.openxmlformats.org/officeDocument/2006/relationships/image" Target="../media/image26.gif"/></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jpg"/><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9.gif"/><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6.gif"/><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9.jpg"/><Relationship Id="rId4" Type="http://schemas.openxmlformats.org/officeDocument/2006/relationships/image" Target="../media/image18.gif"/></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90659-3718-4265-BD26-155B0C3F1FF1}"/>
              </a:ext>
            </a:extLst>
          </p:cNvPr>
          <p:cNvSpPr>
            <a:spLocks noGrp="1"/>
          </p:cNvSpPr>
          <p:nvPr>
            <p:ph type="ctrTitle"/>
          </p:nvPr>
        </p:nvSpPr>
        <p:spPr>
          <a:xfrm>
            <a:off x="1088967" y="1091667"/>
            <a:ext cx="10014065" cy="3081322"/>
          </a:xfrm>
        </p:spPr>
        <p:txBody>
          <a:bodyPr>
            <a:noAutofit/>
          </a:bodyPr>
          <a:lstStyle/>
          <a:p>
            <a:r>
              <a:rPr lang="en-CA" sz="8800" dirty="0">
                <a:solidFill>
                  <a:schemeClr val="accent1">
                    <a:lumMod val="75000"/>
                  </a:schemeClr>
                </a:solidFill>
                <a:latin typeface="Bernard MT Condensed" panose="02050806060905020404" pitchFamily="18" charset="0"/>
              </a:rPr>
              <a:t>Nabi Musa’s Birth and Childhood</a:t>
            </a:r>
            <a:endParaRPr lang="en-US" sz="8800" dirty="0">
              <a:solidFill>
                <a:schemeClr val="accent1">
                  <a:lumMod val="75000"/>
                </a:schemeClr>
              </a:solidFill>
              <a:latin typeface="Bernard MT Condensed" panose="02050806060905020404" pitchFamily="18" charset="0"/>
            </a:endParaRPr>
          </a:p>
        </p:txBody>
      </p:sp>
      <p:sp>
        <p:nvSpPr>
          <p:cNvPr id="3" name="Subtitle 2">
            <a:extLst>
              <a:ext uri="{FF2B5EF4-FFF2-40B4-BE49-F238E27FC236}">
                <a16:creationId xmlns:a16="http://schemas.microsoft.com/office/drawing/2014/main" id="{0F15B101-2F21-4DBA-B1D8-0F1BEE9458D9}"/>
              </a:ext>
            </a:extLst>
          </p:cNvPr>
          <p:cNvSpPr>
            <a:spLocks noGrp="1"/>
          </p:cNvSpPr>
          <p:nvPr>
            <p:ph type="subTitle" idx="1"/>
          </p:nvPr>
        </p:nvSpPr>
        <p:spPr>
          <a:xfrm>
            <a:off x="1524000" y="4666067"/>
            <a:ext cx="9144000" cy="1655762"/>
          </a:xfrm>
        </p:spPr>
        <p:txBody>
          <a:bodyPr>
            <a:normAutofit/>
          </a:bodyPr>
          <a:lstStyle/>
          <a:p>
            <a:r>
              <a:rPr lang="en-CA" sz="4400" b="1" dirty="0">
                <a:solidFill>
                  <a:schemeClr val="accent1">
                    <a:lumMod val="60000"/>
                    <a:lumOff val="40000"/>
                  </a:schemeClr>
                </a:solidFill>
              </a:rPr>
              <a:t>Storybook: Allah’s Promise</a:t>
            </a:r>
          </a:p>
          <a:p>
            <a:r>
              <a:rPr lang="en-CA" sz="4400" b="1" dirty="0" err="1">
                <a:solidFill>
                  <a:schemeClr val="accent1">
                    <a:lumMod val="60000"/>
                    <a:lumOff val="40000"/>
                  </a:schemeClr>
                </a:solidFill>
              </a:rPr>
              <a:t>Tarbiyah</a:t>
            </a:r>
            <a:r>
              <a:rPr lang="en-CA" sz="4400" b="1" dirty="0">
                <a:solidFill>
                  <a:schemeClr val="accent1">
                    <a:lumMod val="60000"/>
                    <a:lumOff val="40000"/>
                  </a:schemeClr>
                </a:solidFill>
              </a:rPr>
              <a:t> 2A05</a:t>
            </a:r>
            <a:endParaRPr lang="en-US" sz="4400" b="1" dirty="0">
              <a:solidFill>
                <a:schemeClr val="accent1">
                  <a:lumMod val="60000"/>
                  <a:lumOff val="40000"/>
                </a:schemeClr>
              </a:solidFill>
            </a:endParaRPr>
          </a:p>
        </p:txBody>
      </p:sp>
      <p:pic>
        <p:nvPicPr>
          <p:cNvPr id="5" name="Picture 4">
            <a:extLst>
              <a:ext uri="{FF2B5EF4-FFF2-40B4-BE49-F238E27FC236}">
                <a16:creationId xmlns:a16="http://schemas.microsoft.com/office/drawing/2014/main" id="{9379BD77-C265-4E9F-A151-D51341C43F31}"/>
              </a:ext>
            </a:extLst>
          </p:cNvPr>
          <p:cNvPicPr>
            <a:picLocks noChangeAspect="1"/>
          </p:cNvPicPr>
          <p:nvPr/>
        </p:nvPicPr>
        <p:blipFill rotWithShape="1">
          <a:blip r:embed="rId3">
            <a:extLst>
              <a:ext uri="{28A0092B-C50C-407E-A947-70E740481C1C}">
                <a14:useLocalDpi xmlns:a14="http://schemas.microsoft.com/office/drawing/2010/main" val="0"/>
              </a:ext>
            </a:extLst>
          </a:blip>
          <a:srcRect l="80563" r="3715" b="71139"/>
          <a:stretch/>
        </p:blipFill>
        <p:spPr>
          <a:xfrm>
            <a:off x="10370340" y="335443"/>
            <a:ext cx="1465384" cy="1512447"/>
          </a:xfrm>
          <a:prstGeom prst="rect">
            <a:avLst/>
          </a:prstGeom>
        </p:spPr>
      </p:pic>
    </p:spTree>
    <p:extLst>
      <p:ext uri="{BB962C8B-B14F-4D97-AF65-F5344CB8AC3E}">
        <p14:creationId xmlns:p14="http://schemas.microsoft.com/office/powerpoint/2010/main" val="41432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D19437-9409-4B67-8C2A-86897E502CC7}"/>
              </a:ext>
            </a:extLst>
          </p:cNvPr>
          <p:cNvPicPr>
            <a:picLocks noChangeAspect="1"/>
          </p:cNvPicPr>
          <p:nvPr/>
        </p:nvPicPr>
        <p:blipFill>
          <a:blip r:embed="rId3"/>
          <a:stretch>
            <a:fillRect/>
          </a:stretch>
        </p:blipFill>
        <p:spPr>
          <a:xfrm>
            <a:off x="352425" y="142875"/>
            <a:ext cx="5743575" cy="6572250"/>
          </a:xfrm>
          <a:prstGeom prst="rect">
            <a:avLst/>
          </a:prstGeom>
        </p:spPr>
      </p:pic>
      <p:pic>
        <p:nvPicPr>
          <p:cNvPr id="7" name="Picture 6">
            <a:extLst>
              <a:ext uri="{FF2B5EF4-FFF2-40B4-BE49-F238E27FC236}">
                <a16:creationId xmlns:a16="http://schemas.microsoft.com/office/drawing/2014/main" id="{5BF22A31-4ACE-4852-A802-2970DAFB8066}"/>
              </a:ext>
            </a:extLst>
          </p:cNvPr>
          <p:cNvPicPr>
            <a:picLocks noChangeAspect="1"/>
          </p:cNvPicPr>
          <p:nvPr/>
        </p:nvPicPr>
        <p:blipFill>
          <a:blip r:embed="rId4"/>
          <a:stretch>
            <a:fillRect/>
          </a:stretch>
        </p:blipFill>
        <p:spPr>
          <a:xfrm>
            <a:off x="6235585" y="1553307"/>
            <a:ext cx="5603990" cy="5161818"/>
          </a:xfrm>
          <a:prstGeom prst="rect">
            <a:avLst/>
          </a:prstGeom>
        </p:spPr>
      </p:pic>
      <p:pic>
        <p:nvPicPr>
          <p:cNvPr id="9" name="Picture 8">
            <a:extLst>
              <a:ext uri="{FF2B5EF4-FFF2-40B4-BE49-F238E27FC236}">
                <a16:creationId xmlns:a16="http://schemas.microsoft.com/office/drawing/2014/main" id="{19811E88-A012-40CF-BCD6-A74AD2044F36}"/>
              </a:ext>
            </a:extLst>
          </p:cNvPr>
          <p:cNvPicPr>
            <a:picLocks noChangeAspect="1"/>
          </p:cNvPicPr>
          <p:nvPr/>
        </p:nvPicPr>
        <p:blipFill rotWithShape="1">
          <a:blip r:embed="rId5">
            <a:extLst>
              <a:ext uri="{28A0092B-C50C-407E-A947-70E740481C1C}">
                <a14:useLocalDpi xmlns:a14="http://schemas.microsoft.com/office/drawing/2010/main" val="0"/>
              </a:ext>
            </a:extLst>
          </a:blip>
          <a:srcRect l="80563" r="3715" b="71139"/>
          <a:stretch/>
        </p:blipFill>
        <p:spPr>
          <a:xfrm>
            <a:off x="10421817" y="40860"/>
            <a:ext cx="1465384" cy="1512447"/>
          </a:xfrm>
          <a:prstGeom prst="rect">
            <a:avLst/>
          </a:prstGeom>
        </p:spPr>
      </p:pic>
    </p:spTree>
    <p:extLst>
      <p:ext uri="{BB962C8B-B14F-4D97-AF65-F5344CB8AC3E}">
        <p14:creationId xmlns:p14="http://schemas.microsoft.com/office/powerpoint/2010/main" val="213647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E32F97-D325-479B-85AF-C4DAE9AAA7A9}"/>
              </a:ext>
            </a:extLst>
          </p:cNvPr>
          <p:cNvPicPr>
            <a:picLocks noChangeAspect="1"/>
          </p:cNvPicPr>
          <p:nvPr/>
        </p:nvPicPr>
        <p:blipFill>
          <a:blip r:embed="rId3"/>
          <a:stretch>
            <a:fillRect/>
          </a:stretch>
        </p:blipFill>
        <p:spPr>
          <a:xfrm>
            <a:off x="1023867" y="2020685"/>
            <a:ext cx="10144265" cy="2816629"/>
          </a:xfrm>
          <a:prstGeom prst="rect">
            <a:avLst/>
          </a:prstGeom>
        </p:spPr>
      </p:pic>
      <p:pic>
        <p:nvPicPr>
          <p:cNvPr id="7" name="Picture 6">
            <a:extLst>
              <a:ext uri="{FF2B5EF4-FFF2-40B4-BE49-F238E27FC236}">
                <a16:creationId xmlns:a16="http://schemas.microsoft.com/office/drawing/2014/main" id="{3DA547DD-1E55-4FE3-B0EE-823B8577C660}"/>
              </a:ext>
            </a:extLst>
          </p:cNvPr>
          <p:cNvPicPr>
            <a:picLocks noChangeAspect="1"/>
          </p:cNvPicPr>
          <p:nvPr/>
        </p:nvPicPr>
        <p:blipFill rotWithShape="1">
          <a:blip r:embed="rId4">
            <a:extLst>
              <a:ext uri="{28A0092B-C50C-407E-A947-70E740481C1C}">
                <a14:useLocalDpi xmlns:a14="http://schemas.microsoft.com/office/drawing/2010/main" val="0"/>
              </a:ext>
            </a:extLst>
          </a:blip>
          <a:srcRect l="80563" r="3715" b="71139"/>
          <a:stretch/>
        </p:blipFill>
        <p:spPr>
          <a:xfrm>
            <a:off x="10421817" y="40860"/>
            <a:ext cx="1465384" cy="1512447"/>
          </a:xfrm>
          <a:prstGeom prst="rect">
            <a:avLst/>
          </a:prstGeom>
        </p:spPr>
      </p:pic>
    </p:spTree>
    <p:extLst>
      <p:ext uri="{BB962C8B-B14F-4D97-AF65-F5344CB8AC3E}">
        <p14:creationId xmlns:p14="http://schemas.microsoft.com/office/powerpoint/2010/main" val="185292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414E2C-1314-4729-B215-1FF34DFA26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6378" y="3526109"/>
            <a:ext cx="3063100" cy="3063100"/>
          </a:xfrm>
          <a:prstGeom prst="rect">
            <a:avLst/>
          </a:prstGeom>
        </p:spPr>
      </p:pic>
      <p:pic>
        <p:nvPicPr>
          <p:cNvPr id="7" name="Picture 6">
            <a:extLst>
              <a:ext uri="{FF2B5EF4-FFF2-40B4-BE49-F238E27FC236}">
                <a16:creationId xmlns:a16="http://schemas.microsoft.com/office/drawing/2014/main" id="{639D880C-BE09-41DE-8F21-BB5572E828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842" y="268791"/>
            <a:ext cx="3733313" cy="3158527"/>
          </a:xfrm>
          <a:prstGeom prst="rect">
            <a:avLst/>
          </a:prstGeom>
        </p:spPr>
      </p:pic>
      <p:pic>
        <p:nvPicPr>
          <p:cNvPr id="9" name="Picture 8">
            <a:extLst>
              <a:ext uri="{FF2B5EF4-FFF2-40B4-BE49-F238E27FC236}">
                <a16:creationId xmlns:a16="http://schemas.microsoft.com/office/drawing/2014/main" id="{567A9E0C-C294-4271-AD82-26E086E1FA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625" y="3427318"/>
            <a:ext cx="3293424" cy="3293424"/>
          </a:xfrm>
          <a:prstGeom prst="rect">
            <a:avLst/>
          </a:prstGeom>
        </p:spPr>
      </p:pic>
      <p:pic>
        <p:nvPicPr>
          <p:cNvPr id="11" name="Picture 10">
            <a:extLst>
              <a:ext uri="{FF2B5EF4-FFF2-40B4-BE49-F238E27FC236}">
                <a16:creationId xmlns:a16="http://schemas.microsoft.com/office/drawing/2014/main" id="{5E5CF082-1C59-40CD-9AB4-E0E2259F54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8625" y="212803"/>
            <a:ext cx="3445106" cy="3445106"/>
          </a:xfrm>
          <a:prstGeom prst="rect">
            <a:avLst/>
          </a:prstGeom>
        </p:spPr>
      </p:pic>
      <p:pic>
        <p:nvPicPr>
          <p:cNvPr id="13" name="Picture 12">
            <a:extLst>
              <a:ext uri="{FF2B5EF4-FFF2-40B4-BE49-F238E27FC236}">
                <a16:creationId xmlns:a16="http://schemas.microsoft.com/office/drawing/2014/main" id="{D884D91A-F3AF-4928-B442-3287DFAFB2BD}"/>
              </a:ext>
            </a:extLst>
          </p:cNvPr>
          <p:cNvPicPr>
            <a:picLocks noChangeAspect="1"/>
          </p:cNvPicPr>
          <p:nvPr/>
        </p:nvPicPr>
        <p:blipFill rotWithShape="1">
          <a:blip r:embed="rId7">
            <a:extLst>
              <a:ext uri="{28A0092B-C50C-407E-A947-70E740481C1C}">
                <a14:useLocalDpi xmlns:a14="http://schemas.microsoft.com/office/drawing/2010/main" val="0"/>
              </a:ext>
            </a:extLst>
          </a:blip>
          <a:srcRect l="80563" r="3715" b="71139"/>
          <a:stretch/>
        </p:blipFill>
        <p:spPr>
          <a:xfrm>
            <a:off x="10421817" y="137258"/>
            <a:ext cx="1465384" cy="1512447"/>
          </a:xfrm>
          <a:prstGeom prst="rect">
            <a:avLst/>
          </a:prstGeom>
        </p:spPr>
      </p:pic>
      <p:sp>
        <p:nvSpPr>
          <p:cNvPr id="2" name="Flowchart: Off-page Connector 1">
            <a:extLst>
              <a:ext uri="{FF2B5EF4-FFF2-40B4-BE49-F238E27FC236}">
                <a16:creationId xmlns:a16="http://schemas.microsoft.com/office/drawing/2014/main" id="{E03BB296-CE71-4A7F-8F00-C5E8439B60CE}"/>
              </a:ext>
            </a:extLst>
          </p:cNvPr>
          <p:cNvSpPr/>
          <p:nvPr/>
        </p:nvSpPr>
        <p:spPr>
          <a:xfrm>
            <a:off x="9265629" y="2666050"/>
            <a:ext cx="2064724" cy="2420300"/>
          </a:xfrm>
          <a:prstGeom prst="flowChartOffpageConnector">
            <a:avLst/>
          </a:prstGeom>
          <a:solidFill>
            <a:schemeClr val="bg1">
              <a:lumMod val="85000"/>
            </a:schemeClr>
          </a:solidFill>
          <a:ln>
            <a:solidFill>
              <a:schemeClr val="bg2">
                <a:lumMod val="75000"/>
              </a:schemeClr>
            </a:solidFill>
          </a:ln>
          <a:effectLst>
            <a:outerShdw blurRad="63500" sx="102000" sy="102000" algn="ctr" rotWithShape="0">
              <a:prstClr val="black">
                <a:alpha val="40000"/>
              </a:prst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Eras Bold ITC" panose="020B0907030504020204" pitchFamily="34" charset="0"/>
              </a:rPr>
              <a:t>Al </a:t>
            </a:r>
            <a:r>
              <a:rPr lang="en-US" dirty="0" err="1">
                <a:solidFill>
                  <a:schemeClr val="tx1"/>
                </a:solidFill>
                <a:latin typeface="Eras Bold ITC" panose="020B0907030504020204" pitchFamily="34" charset="0"/>
              </a:rPr>
              <a:t>Hafidh</a:t>
            </a:r>
            <a:endParaRPr lang="en-US" dirty="0">
              <a:solidFill>
                <a:schemeClr val="tx1"/>
              </a:solidFill>
              <a:latin typeface="Eras Bold ITC" panose="020B0907030504020204" pitchFamily="34" charset="0"/>
            </a:endParaRPr>
          </a:p>
          <a:p>
            <a:pPr algn="ctr"/>
            <a:r>
              <a:rPr lang="en-US" dirty="0">
                <a:solidFill>
                  <a:schemeClr val="tx1"/>
                </a:solidFill>
                <a:latin typeface="Eras Bold ITC" panose="020B0907030504020204" pitchFamily="34" charset="0"/>
              </a:rPr>
              <a:t>The Protector</a:t>
            </a:r>
          </a:p>
        </p:txBody>
      </p:sp>
    </p:spTree>
    <p:extLst>
      <p:ext uri="{BB962C8B-B14F-4D97-AF65-F5344CB8AC3E}">
        <p14:creationId xmlns:p14="http://schemas.microsoft.com/office/powerpoint/2010/main" val="180176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wipe(down)">
                                      <p:cBhvr>
                                        <p:cTn id="61" dur="580">
                                          <p:stCondLst>
                                            <p:cond delay="0"/>
                                          </p:stCondLst>
                                        </p:cTn>
                                        <p:tgtEl>
                                          <p:spTgt spid="5"/>
                                        </p:tgtEl>
                                      </p:cBhvr>
                                    </p:animEffect>
                                    <p:anim calcmode="lin" valueType="num">
                                      <p:cBhvr>
                                        <p:cTn id="6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7" dur="26">
                                          <p:stCondLst>
                                            <p:cond delay="650"/>
                                          </p:stCondLst>
                                        </p:cTn>
                                        <p:tgtEl>
                                          <p:spTgt spid="5"/>
                                        </p:tgtEl>
                                      </p:cBhvr>
                                      <p:to x="100000" y="60000"/>
                                    </p:animScale>
                                    <p:animScale>
                                      <p:cBhvr>
                                        <p:cTn id="68" dur="166" decel="50000">
                                          <p:stCondLst>
                                            <p:cond delay="676"/>
                                          </p:stCondLst>
                                        </p:cTn>
                                        <p:tgtEl>
                                          <p:spTgt spid="5"/>
                                        </p:tgtEl>
                                      </p:cBhvr>
                                      <p:to x="100000" y="100000"/>
                                    </p:animScale>
                                    <p:animScale>
                                      <p:cBhvr>
                                        <p:cTn id="69" dur="26">
                                          <p:stCondLst>
                                            <p:cond delay="1312"/>
                                          </p:stCondLst>
                                        </p:cTn>
                                        <p:tgtEl>
                                          <p:spTgt spid="5"/>
                                        </p:tgtEl>
                                      </p:cBhvr>
                                      <p:to x="100000" y="80000"/>
                                    </p:animScale>
                                    <p:animScale>
                                      <p:cBhvr>
                                        <p:cTn id="70" dur="166" decel="50000">
                                          <p:stCondLst>
                                            <p:cond delay="1338"/>
                                          </p:stCondLst>
                                        </p:cTn>
                                        <p:tgtEl>
                                          <p:spTgt spid="5"/>
                                        </p:tgtEl>
                                      </p:cBhvr>
                                      <p:to x="100000" y="100000"/>
                                    </p:animScale>
                                    <p:animScale>
                                      <p:cBhvr>
                                        <p:cTn id="71" dur="26">
                                          <p:stCondLst>
                                            <p:cond delay="1642"/>
                                          </p:stCondLst>
                                        </p:cTn>
                                        <p:tgtEl>
                                          <p:spTgt spid="5"/>
                                        </p:tgtEl>
                                      </p:cBhvr>
                                      <p:to x="100000" y="90000"/>
                                    </p:animScale>
                                    <p:animScale>
                                      <p:cBhvr>
                                        <p:cTn id="72" dur="166" decel="50000">
                                          <p:stCondLst>
                                            <p:cond delay="1668"/>
                                          </p:stCondLst>
                                        </p:cTn>
                                        <p:tgtEl>
                                          <p:spTgt spid="5"/>
                                        </p:tgtEl>
                                      </p:cBhvr>
                                      <p:to x="100000" y="100000"/>
                                    </p:animScale>
                                    <p:animScale>
                                      <p:cBhvr>
                                        <p:cTn id="73" dur="26">
                                          <p:stCondLst>
                                            <p:cond delay="1808"/>
                                          </p:stCondLst>
                                        </p:cTn>
                                        <p:tgtEl>
                                          <p:spTgt spid="5"/>
                                        </p:tgtEl>
                                      </p:cBhvr>
                                      <p:to x="100000" y="95000"/>
                                    </p:animScale>
                                    <p:animScale>
                                      <p:cBhvr>
                                        <p:cTn id="74" dur="166" decel="50000">
                                          <p:stCondLst>
                                            <p:cond delay="1834"/>
                                          </p:stCondLst>
                                        </p:cTn>
                                        <p:tgtEl>
                                          <p:spTgt spid="5"/>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2"/>
                                        </p:tgtEl>
                                        <p:attrNameLst>
                                          <p:attrName>style.visibility</p:attrName>
                                        </p:attrNameLst>
                                      </p:cBhvr>
                                      <p:to>
                                        <p:strVal val="visible"/>
                                      </p:to>
                                    </p:set>
                                    <p:anim calcmode="lin" valueType="num">
                                      <p:cBhvr>
                                        <p:cTn id="79" dur="1000" fill="hold"/>
                                        <p:tgtEl>
                                          <p:spTgt spid="2"/>
                                        </p:tgtEl>
                                        <p:attrNameLst>
                                          <p:attrName>ppt_w</p:attrName>
                                        </p:attrNameLst>
                                      </p:cBhvr>
                                      <p:tavLst>
                                        <p:tav tm="0">
                                          <p:val>
                                            <p:fltVal val="0"/>
                                          </p:val>
                                        </p:tav>
                                        <p:tav tm="100000">
                                          <p:val>
                                            <p:strVal val="#ppt_w"/>
                                          </p:val>
                                        </p:tav>
                                      </p:tavLst>
                                    </p:anim>
                                    <p:anim calcmode="lin" valueType="num">
                                      <p:cBhvr>
                                        <p:cTn id="80" dur="1000" fill="hold"/>
                                        <p:tgtEl>
                                          <p:spTgt spid="2"/>
                                        </p:tgtEl>
                                        <p:attrNameLst>
                                          <p:attrName>ppt_h</p:attrName>
                                        </p:attrNameLst>
                                      </p:cBhvr>
                                      <p:tavLst>
                                        <p:tav tm="0">
                                          <p:val>
                                            <p:fltVal val="0"/>
                                          </p:val>
                                        </p:tav>
                                        <p:tav tm="100000">
                                          <p:val>
                                            <p:strVal val="#ppt_h"/>
                                          </p:val>
                                        </p:tav>
                                      </p:tavLst>
                                    </p:anim>
                                    <p:anim calcmode="lin" valueType="num">
                                      <p:cBhvr>
                                        <p:cTn id="81" dur="1000" fill="hold"/>
                                        <p:tgtEl>
                                          <p:spTgt spid="2"/>
                                        </p:tgtEl>
                                        <p:attrNameLst>
                                          <p:attrName>style.rotation</p:attrName>
                                        </p:attrNameLst>
                                      </p:cBhvr>
                                      <p:tavLst>
                                        <p:tav tm="0">
                                          <p:val>
                                            <p:fltVal val="90"/>
                                          </p:val>
                                        </p:tav>
                                        <p:tav tm="100000">
                                          <p:val>
                                            <p:fltVal val="0"/>
                                          </p:val>
                                        </p:tav>
                                      </p:tavLst>
                                    </p:anim>
                                    <p:animEffect transition="in" filter="fade">
                                      <p:cBhvr>
                                        <p:cTn id="8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08528-4A68-4FB6-BF74-D4C782B10901}"/>
              </a:ext>
            </a:extLst>
          </p:cNvPr>
          <p:cNvSpPr>
            <a:spLocks noGrp="1"/>
          </p:cNvSpPr>
          <p:nvPr>
            <p:ph type="title"/>
          </p:nvPr>
        </p:nvSpPr>
        <p:spPr/>
        <p:txBody>
          <a:bodyPr/>
          <a:lstStyle/>
          <a:p>
            <a:r>
              <a:rPr lang="en-CA" b="1" dirty="0">
                <a:solidFill>
                  <a:schemeClr val="accent1">
                    <a:lumMod val="60000"/>
                    <a:lumOff val="40000"/>
                  </a:schemeClr>
                </a:solidFill>
              </a:rPr>
              <a:t>What I learnt today?</a:t>
            </a:r>
            <a:endParaRPr lang="en-US" b="1" dirty="0">
              <a:solidFill>
                <a:schemeClr val="accent1">
                  <a:lumMod val="60000"/>
                  <a:lumOff val="40000"/>
                </a:schemeClr>
              </a:solidFill>
            </a:endParaRPr>
          </a:p>
        </p:txBody>
      </p:sp>
      <p:sp>
        <p:nvSpPr>
          <p:cNvPr id="3" name="Content Placeholder 2">
            <a:extLst>
              <a:ext uri="{FF2B5EF4-FFF2-40B4-BE49-F238E27FC236}">
                <a16:creationId xmlns:a16="http://schemas.microsoft.com/office/drawing/2014/main" id="{01C078BF-AA27-4EC9-84C4-FD9BCC038F8C}"/>
              </a:ext>
            </a:extLst>
          </p:cNvPr>
          <p:cNvSpPr>
            <a:spLocks noGrp="1"/>
          </p:cNvSpPr>
          <p:nvPr>
            <p:ph idx="1"/>
          </p:nvPr>
        </p:nvSpPr>
        <p:spPr/>
        <p:txBody>
          <a:bodyPr>
            <a:normAutofit/>
          </a:bodyPr>
          <a:lstStyle/>
          <a:p>
            <a:r>
              <a:rPr lang="en-US" sz="3200" dirty="0"/>
              <a:t>Nabi Musa was born in difficult times </a:t>
            </a:r>
          </a:p>
          <a:p>
            <a:r>
              <a:rPr lang="en-US" sz="3200" dirty="0"/>
              <a:t>Allah protected him throughout his birth and childhood </a:t>
            </a:r>
          </a:p>
          <a:p>
            <a:r>
              <a:rPr lang="en-US" sz="3200"/>
              <a:t>Allah </a:t>
            </a:r>
            <a:r>
              <a:rPr lang="en-US" sz="3200" dirty="0"/>
              <a:t>protects us at all times</a:t>
            </a:r>
          </a:p>
        </p:txBody>
      </p:sp>
      <p:pic>
        <p:nvPicPr>
          <p:cNvPr id="5" name="Picture 4">
            <a:extLst>
              <a:ext uri="{FF2B5EF4-FFF2-40B4-BE49-F238E27FC236}">
                <a16:creationId xmlns:a16="http://schemas.microsoft.com/office/drawing/2014/main" id="{297E5CE8-A5C4-4DFD-89EB-61551D3F6F1F}"/>
              </a:ext>
            </a:extLst>
          </p:cNvPr>
          <p:cNvPicPr>
            <a:picLocks noChangeAspect="1"/>
          </p:cNvPicPr>
          <p:nvPr/>
        </p:nvPicPr>
        <p:blipFill rotWithShape="1">
          <a:blip r:embed="rId2">
            <a:extLst>
              <a:ext uri="{28A0092B-C50C-407E-A947-70E740481C1C}">
                <a14:useLocalDpi xmlns:a14="http://schemas.microsoft.com/office/drawing/2010/main" val="0"/>
              </a:ext>
            </a:extLst>
          </a:blip>
          <a:srcRect l="80563" r="3715" b="71139"/>
          <a:stretch/>
        </p:blipFill>
        <p:spPr>
          <a:xfrm>
            <a:off x="10421817" y="178241"/>
            <a:ext cx="1465384" cy="1512447"/>
          </a:xfrm>
          <a:prstGeom prst="rect">
            <a:avLst/>
          </a:prstGeom>
        </p:spPr>
      </p:pic>
    </p:spTree>
    <p:extLst>
      <p:ext uri="{BB962C8B-B14F-4D97-AF65-F5344CB8AC3E}">
        <p14:creationId xmlns:p14="http://schemas.microsoft.com/office/powerpoint/2010/main" val="3523437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B69A86-1F30-4C31-A1EC-47442908BC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7251"/>
            <a:ext cx="6093881" cy="4578223"/>
          </a:xfrm>
          <a:prstGeom prst="rect">
            <a:avLst/>
          </a:prstGeom>
        </p:spPr>
      </p:pic>
      <p:pic>
        <p:nvPicPr>
          <p:cNvPr id="7" name="Picture 6">
            <a:extLst>
              <a:ext uri="{FF2B5EF4-FFF2-40B4-BE49-F238E27FC236}">
                <a16:creationId xmlns:a16="http://schemas.microsoft.com/office/drawing/2014/main" id="{D9E047BB-5D30-4BB1-B844-42F98E4714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1453" y="1177799"/>
            <a:ext cx="4552950" cy="4552950"/>
          </a:xfrm>
          <a:prstGeom prst="rect">
            <a:avLst/>
          </a:prstGeom>
        </p:spPr>
      </p:pic>
      <p:pic>
        <p:nvPicPr>
          <p:cNvPr id="2" name="Picture 1">
            <a:extLst>
              <a:ext uri="{FF2B5EF4-FFF2-40B4-BE49-F238E27FC236}">
                <a16:creationId xmlns:a16="http://schemas.microsoft.com/office/drawing/2014/main" id="{068DDC4C-D4AC-4C79-B9E4-AD6685D06B4E}"/>
              </a:ext>
            </a:extLst>
          </p:cNvPr>
          <p:cNvPicPr>
            <a:picLocks noChangeAspect="1"/>
          </p:cNvPicPr>
          <p:nvPr/>
        </p:nvPicPr>
        <p:blipFill rotWithShape="1">
          <a:blip r:embed="rId5">
            <a:extLst>
              <a:ext uri="{28A0092B-C50C-407E-A947-70E740481C1C}">
                <a14:useLocalDpi xmlns:a14="http://schemas.microsoft.com/office/drawing/2010/main" val="0"/>
              </a:ext>
            </a:extLst>
          </a:blip>
          <a:srcRect l="80563" r="3715" b="71139"/>
          <a:stretch/>
        </p:blipFill>
        <p:spPr>
          <a:xfrm>
            <a:off x="10421817" y="40860"/>
            <a:ext cx="1465384" cy="1512447"/>
          </a:xfrm>
          <a:prstGeom prst="rect">
            <a:avLst/>
          </a:prstGeom>
        </p:spPr>
      </p:pic>
    </p:spTree>
    <p:extLst>
      <p:ext uri="{BB962C8B-B14F-4D97-AF65-F5344CB8AC3E}">
        <p14:creationId xmlns:p14="http://schemas.microsoft.com/office/powerpoint/2010/main" val="36881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7BD987-68D2-449A-9BBB-D175A29DA7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29" y="3242509"/>
            <a:ext cx="5792382" cy="3258215"/>
          </a:xfrm>
          <a:prstGeom prst="rect">
            <a:avLst/>
          </a:prstGeom>
        </p:spPr>
      </p:pic>
      <p:pic>
        <p:nvPicPr>
          <p:cNvPr id="7" name="Picture 6">
            <a:extLst>
              <a:ext uri="{FF2B5EF4-FFF2-40B4-BE49-F238E27FC236}">
                <a16:creationId xmlns:a16="http://schemas.microsoft.com/office/drawing/2014/main" id="{5F2F81A4-25BA-4ADA-831B-9261AFC358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438" y="166255"/>
            <a:ext cx="3524918" cy="2892829"/>
          </a:xfrm>
          <a:prstGeom prst="rect">
            <a:avLst/>
          </a:prstGeom>
        </p:spPr>
      </p:pic>
      <p:pic>
        <p:nvPicPr>
          <p:cNvPr id="6" name="Picture 5">
            <a:extLst>
              <a:ext uri="{FF2B5EF4-FFF2-40B4-BE49-F238E27FC236}">
                <a16:creationId xmlns:a16="http://schemas.microsoft.com/office/drawing/2014/main" id="{AACD1413-71FA-4E70-9A87-8A77B5DC67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9618" y="3242509"/>
            <a:ext cx="5426943" cy="3333754"/>
          </a:xfrm>
          <a:prstGeom prst="rect">
            <a:avLst/>
          </a:prstGeom>
        </p:spPr>
      </p:pic>
      <p:grpSp>
        <p:nvGrpSpPr>
          <p:cNvPr id="4" name="Group 3">
            <a:extLst>
              <a:ext uri="{FF2B5EF4-FFF2-40B4-BE49-F238E27FC236}">
                <a16:creationId xmlns:a16="http://schemas.microsoft.com/office/drawing/2014/main" id="{EC28A5AE-F1DB-42F4-B83E-507605FBF312}"/>
              </a:ext>
            </a:extLst>
          </p:cNvPr>
          <p:cNvGrpSpPr/>
          <p:nvPr/>
        </p:nvGrpSpPr>
        <p:grpSpPr>
          <a:xfrm>
            <a:off x="4106486" y="166255"/>
            <a:ext cx="7720075" cy="2892829"/>
            <a:chOff x="4106486" y="166255"/>
            <a:chExt cx="7720075" cy="2892829"/>
          </a:xfrm>
        </p:grpSpPr>
        <p:pic>
          <p:nvPicPr>
            <p:cNvPr id="3" name="Picture 2">
              <a:extLst>
                <a:ext uri="{FF2B5EF4-FFF2-40B4-BE49-F238E27FC236}">
                  <a16:creationId xmlns:a16="http://schemas.microsoft.com/office/drawing/2014/main" id="{A1AC61E9-057E-485B-AF78-42EB43C980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06486" y="166255"/>
              <a:ext cx="7720075" cy="2892829"/>
            </a:xfrm>
            <a:prstGeom prst="rect">
              <a:avLst/>
            </a:prstGeom>
          </p:spPr>
        </p:pic>
        <p:pic>
          <p:nvPicPr>
            <p:cNvPr id="2" name="Picture 1">
              <a:extLst>
                <a:ext uri="{FF2B5EF4-FFF2-40B4-BE49-F238E27FC236}">
                  <a16:creationId xmlns:a16="http://schemas.microsoft.com/office/drawing/2014/main" id="{6B54CCF5-C1F2-4642-9438-A94F29B14C6C}"/>
                </a:ext>
              </a:extLst>
            </p:cNvPr>
            <p:cNvPicPr>
              <a:picLocks noChangeAspect="1"/>
            </p:cNvPicPr>
            <p:nvPr/>
          </p:nvPicPr>
          <p:blipFill rotWithShape="1">
            <a:blip r:embed="rId7">
              <a:extLst>
                <a:ext uri="{28A0092B-C50C-407E-A947-70E740481C1C}">
                  <a14:useLocalDpi xmlns:a14="http://schemas.microsoft.com/office/drawing/2010/main" val="0"/>
                </a:ext>
              </a:extLst>
            </a:blip>
            <a:srcRect l="80563" r="3715" b="71139"/>
            <a:stretch/>
          </p:blipFill>
          <p:spPr>
            <a:xfrm>
              <a:off x="10361177" y="166255"/>
              <a:ext cx="1465384" cy="1512447"/>
            </a:xfrm>
            <a:prstGeom prst="rect">
              <a:avLst/>
            </a:prstGeom>
          </p:spPr>
        </p:pic>
      </p:grpSp>
    </p:spTree>
    <p:extLst>
      <p:ext uri="{BB962C8B-B14F-4D97-AF65-F5344CB8AC3E}">
        <p14:creationId xmlns:p14="http://schemas.microsoft.com/office/powerpoint/2010/main" val="26120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8B350A-470C-4EE4-9581-553EB646A6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629" y="212926"/>
            <a:ext cx="3559234" cy="3529574"/>
          </a:xfrm>
          <a:prstGeom prst="rect">
            <a:avLst/>
          </a:prstGeom>
        </p:spPr>
      </p:pic>
      <p:pic>
        <p:nvPicPr>
          <p:cNvPr id="7" name="Picture 6">
            <a:extLst>
              <a:ext uri="{FF2B5EF4-FFF2-40B4-BE49-F238E27FC236}">
                <a16:creationId xmlns:a16="http://schemas.microsoft.com/office/drawing/2014/main" id="{4D779A77-0A40-4038-98BF-5AF79F956F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629" y="3953798"/>
            <a:ext cx="3559234" cy="2691276"/>
          </a:xfrm>
          <a:prstGeom prst="rect">
            <a:avLst/>
          </a:prstGeom>
        </p:spPr>
      </p:pic>
      <p:pic>
        <p:nvPicPr>
          <p:cNvPr id="9" name="Picture 8">
            <a:extLst>
              <a:ext uri="{FF2B5EF4-FFF2-40B4-BE49-F238E27FC236}">
                <a16:creationId xmlns:a16="http://schemas.microsoft.com/office/drawing/2014/main" id="{B992A9D1-A4D7-42D0-91CB-C0ACF2DEBF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0365" y="1977713"/>
            <a:ext cx="6447509" cy="4462053"/>
          </a:xfrm>
          <a:prstGeom prst="rect">
            <a:avLst/>
          </a:prstGeom>
        </p:spPr>
      </p:pic>
      <p:pic>
        <p:nvPicPr>
          <p:cNvPr id="2" name="Picture 1">
            <a:extLst>
              <a:ext uri="{FF2B5EF4-FFF2-40B4-BE49-F238E27FC236}">
                <a16:creationId xmlns:a16="http://schemas.microsoft.com/office/drawing/2014/main" id="{B2632A74-8072-473C-A08C-597342EF17C3}"/>
              </a:ext>
            </a:extLst>
          </p:cNvPr>
          <p:cNvPicPr>
            <a:picLocks noChangeAspect="1"/>
          </p:cNvPicPr>
          <p:nvPr/>
        </p:nvPicPr>
        <p:blipFill rotWithShape="1">
          <a:blip r:embed="rId6">
            <a:extLst>
              <a:ext uri="{28A0092B-C50C-407E-A947-70E740481C1C}">
                <a14:useLocalDpi xmlns:a14="http://schemas.microsoft.com/office/drawing/2010/main" val="0"/>
              </a:ext>
            </a:extLst>
          </a:blip>
          <a:srcRect l="80563" r="3715" b="71139"/>
          <a:stretch/>
        </p:blipFill>
        <p:spPr>
          <a:xfrm>
            <a:off x="10421817" y="40860"/>
            <a:ext cx="1465384" cy="1512447"/>
          </a:xfrm>
          <a:prstGeom prst="rect">
            <a:avLst/>
          </a:prstGeom>
        </p:spPr>
      </p:pic>
    </p:spTree>
    <p:extLst>
      <p:ext uri="{BB962C8B-B14F-4D97-AF65-F5344CB8AC3E}">
        <p14:creationId xmlns:p14="http://schemas.microsoft.com/office/powerpoint/2010/main" val="386988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8645C5-8C9D-4BFD-9C92-47FEAE98F9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3334" y="238125"/>
            <a:ext cx="5178483" cy="6381750"/>
          </a:xfrm>
          <a:prstGeom prst="rect">
            <a:avLst/>
          </a:prstGeom>
        </p:spPr>
      </p:pic>
      <p:pic>
        <p:nvPicPr>
          <p:cNvPr id="7" name="Picture 6">
            <a:extLst>
              <a:ext uri="{FF2B5EF4-FFF2-40B4-BE49-F238E27FC236}">
                <a16:creationId xmlns:a16="http://schemas.microsoft.com/office/drawing/2014/main" id="{377700AA-D006-46C1-BB23-58906D3A76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799" y="1095375"/>
            <a:ext cx="4276725" cy="4667250"/>
          </a:xfrm>
          <a:prstGeom prst="rect">
            <a:avLst/>
          </a:prstGeom>
        </p:spPr>
      </p:pic>
      <p:pic>
        <p:nvPicPr>
          <p:cNvPr id="2" name="Picture 1">
            <a:extLst>
              <a:ext uri="{FF2B5EF4-FFF2-40B4-BE49-F238E27FC236}">
                <a16:creationId xmlns:a16="http://schemas.microsoft.com/office/drawing/2014/main" id="{456F3564-4410-4531-AF82-4BD727393CCF}"/>
              </a:ext>
            </a:extLst>
          </p:cNvPr>
          <p:cNvPicPr>
            <a:picLocks noChangeAspect="1"/>
          </p:cNvPicPr>
          <p:nvPr/>
        </p:nvPicPr>
        <p:blipFill rotWithShape="1">
          <a:blip r:embed="rId5">
            <a:extLst>
              <a:ext uri="{28A0092B-C50C-407E-A947-70E740481C1C}">
                <a14:useLocalDpi xmlns:a14="http://schemas.microsoft.com/office/drawing/2010/main" val="0"/>
              </a:ext>
            </a:extLst>
          </a:blip>
          <a:srcRect l="80563" r="3715" b="71139"/>
          <a:stretch/>
        </p:blipFill>
        <p:spPr>
          <a:xfrm>
            <a:off x="10421817" y="40860"/>
            <a:ext cx="1465384" cy="1512447"/>
          </a:xfrm>
          <a:prstGeom prst="rect">
            <a:avLst/>
          </a:prstGeom>
        </p:spPr>
      </p:pic>
    </p:spTree>
    <p:extLst>
      <p:ext uri="{BB962C8B-B14F-4D97-AF65-F5344CB8AC3E}">
        <p14:creationId xmlns:p14="http://schemas.microsoft.com/office/powerpoint/2010/main" val="330542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01903C-8522-478A-A4E5-7D3EAFE257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8451" y="1113040"/>
            <a:ext cx="4631920" cy="4631920"/>
          </a:xfrm>
          <a:prstGeom prst="rect">
            <a:avLst/>
          </a:prstGeom>
        </p:spPr>
      </p:pic>
      <p:pic>
        <p:nvPicPr>
          <p:cNvPr id="7" name="Picture 6">
            <a:extLst>
              <a:ext uri="{FF2B5EF4-FFF2-40B4-BE49-F238E27FC236}">
                <a16:creationId xmlns:a16="http://schemas.microsoft.com/office/drawing/2014/main" id="{149D0A14-BC34-4FD2-8515-15C31299CF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389" y="270163"/>
            <a:ext cx="6317673" cy="6317673"/>
          </a:xfrm>
          <a:prstGeom prst="rect">
            <a:avLst/>
          </a:prstGeom>
        </p:spPr>
      </p:pic>
      <p:pic>
        <p:nvPicPr>
          <p:cNvPr id="2" name="Picture 1">
            <a:extLst>
              <a:ext uri="{FF2B5EF4-FFF2-40B4-BE49-F238E27FC236}">
                <a16:creationId xmlns:a16="http://schemas.microsoft.com/office/drawing/2014/main" id="{1F3E5D70-6A86-46F2-91B2-5980D7E9DA5C}"/>
              </a:ext>
            </a:extLst>
          </p:cNvPr>
          <p:cNvPicPr>
            <a:picLocks noChangeAspect="1"/>
          </p:cNvPicPr>
          <p:nvPr/>
        </p:nvPicPr>
        <p:blipFill rotWithShape="1">
          <a:blip r:embed="rId5">
            <a:extLst>
              <a:ext uri="{28A0092B-C50C-407E-A947-70E740481C1C}">
                <a14:useLocalDpi xmlns:a14="http://schemas.microsoft.com/office/drawing/2010/main" val="0"/>
              </a:ext>
            </a:extLst>
          </a:blip>
          <a:srcRect l="80563" r="3715" b="71139"/>
          <a:stretch/>
        </p:blipFill>
        <p:spPr>
          <a:xfrm>
            <a:off x="10421817" y="40860"/>
            <a:ext cx="1465384" cy="1512447"/>
          </a:xfrm>
          <a:prstGeom prst="rect">
            <a:avLst/>
          </a:prstGeom>
        </p:spPr>
      </p:pic>
    </p:spTree>
    <p:extLst>
      <p:ext uri="{BB962C8B-B14F-4D97-AF65-F5344CB8AC3E}">
        <p14:creationId xmlns:p14="http://schemas.microsoft.com/office/powerpoint/2010/main" val="328816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A56FA0-6649-4F11-9733-E277056234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0134" y="322118"/>
            <a:ext cx="3811732" cy="3811732"/>
          </a:xfrm>
          <a:prstGeom prst="rect">
            <a:avLst/>
          </a:prstGeom>
        </p:spPr>
      </p:pic>
      <p:pic>
        <p:nvPicPr>
          <p:cNvPr id="7" name="Picture 6">
            <a:extLst>
              <a:ext uri="{FF2B5EF4-FFF2-40B4-BE49-F238E27FC236}">
                <a16:creationId xmlns:a16="http://schemas.microsoft.com/office/drawing/2014/main" id="{7E873232-22FF-4864-9027-BCDAE3E1E4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319" y="1937397"/>
            <a:ext cx="3416704" cy="4392905"/>
          </a:xfrm>
          <a:prstGeom prst="rect">
            <a:avLst/>
          </a:prstGeom>
        </p:spPr>
      </p:pic>
      <p:pic>
        <p:nvPicPr>
          <p:cNvPr id="9" name="Picture 8">
            <a:extLst>
              <a:ext uri="{FF2B5EF4-FFF2-40B4-BE49-F238E27FC236}">
                <a16:creationId xmlns:a16="http://schemas.microsoft.com/office/drawing/2014/main" id="{486346E2-7636-47FC-98ED-82148E1717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1866" y="2510096"/>
            <a:ext cx="4025786" cy="4025786"/>
          </a:xfrm>
          <a:prstGeom prst="rect">
            <a:avLst/>
          </a:prstGeom>
        </p:spPr>
      </p:pic>
      <p:pic>
        <p:nvPicPr>
          <p:cNvPr id="2" name="Picture 1">
            <a:extLst>
              <a:ext uri="{FF2B5EF4-FFF2-40B4-BE49-F238E27FC236}">
                <a16:creationId xmlns:a16="http://schemas.microsoft.com/office/drawing/2014/main" id="{833D3433-1A8C-4D05-A11F-A7BEDF2AA0E1}"/>
              </a:ext>
            </a:extLst>
          </p:cNvPr>
          <p:cNvPicPr>
            <a:picLocks noChangeAspect="1"/>
          </p:cNvPicPr>
          <p:nvPr/>
        </p:nvPicPr>
        <p:blipFill rotWithShape="1">
          <a:blip r:embed="rId6">
            <a:extLst>
              <a:ext uri="{28A0092B-C50C-407E-A947-70E740481C1C}">
                <a14:useLocalDpi xmlns:a14="http://schemas.microsoft.com/office/drawing/2010/main" val="0"/>
              </a:ext>
            </a:extLst>
          </a:blip>
          <a:srcRect l="80563" r="3715" b="71139"/>
          <a:stretch/>
        </p:blipFill>
        <p:spPr>
          <a:xfrm>
            <a:off x="10421817" y="40860"/>
            <a:ext cx="1465384" cy="1512447"/>
          </a:xfrm>
          <a:prstGeom prst="rect">
            <a:avLst/>
          </a:prstGeom>
        </p:spPr>
      </p:pic>
    </p:spTree>
    <p:extLst>
      <p:ext uri="{BB962C8B-B14F-4D97-AF65-F5344CB8AC3E}">
        <p14:creationId xmlns:p14="http://schemas.microsoft.com/office/powerpoint/2010/main" val="246899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A9738D-D05D-453B-A8BF-0CB61A2201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15608"/>
            <a:ext cx="4343746" cy="3286768"/>
          </a:xfrm>
          <a:prstGeom prst="rect">
            <a:avLst/>
          </a:prstGeom>
        </p:spPr>
      </p:pic>
      <p:pic>
        <p:nvPicPr>
          <p:cNvPr id="7" name="Picture 6">
            <a:extLst>
              <a:ext uri="{FF2B5EF4-FFF2-40B4-BE49-F238E27FC236}">
                <a16:creationId xmlns:a16="http://schemas.microsoft.com/office/drawing/2014/main" id="{B981BB77-380A-48CF-BC20-618DE3C6A0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902" y="1142999"/>
            <a:ext cx="4572000" cy="4572000"/>
          </a:xfrm>
          <a:prstGeom prst="rect">
            <a:avLst/>
          </a:prstGeom>
        </p:spPr>
      </p:pic>
      <p:pic>
        <p:nvPicPr>
          <p:cNvPr id="9" name="Picture 8">
            <a:extLst>
              <a:ext uri="{FF2B5EF4-FFF2-40B4-BE49-F238E27FC236}">
                <a16:creationId xmlns:a16="http://schemas.microsoft.com/office/drawing/2014/main" id="{3667C267-AD50-4037-9E7F-37B0359451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5390" y="3602376"/>
            <a:ext cx="7034784" cy="3096768"/>
          </a:xfrm>
          <a:prstGeom prst="rect">
            <a:avLst/>
          </a:prstGeom>
        </p:spPr>
      </p:pic>
      <p:pic>
        <p:nvPicPr>
          <p:cNvPr id="11" name="Picture 10">
            <a:extLst>
              <a:ext uri="{FF2B5EF4-FFF2-40B4-BE49-F238E27FC236}">
                <a16:creationId xmlns:a16="http://schemas.microsoft.com/office/drawing/2014/main" id="{26493079-22BB-4A76-8664-ADCFF670C056}"/>
              </a:ext>
            </a:extLst>
          </p:cNvPr>
          <p:cNvPicPr>
            <a:picLocks noChangeAspect="1"/>
          </p:cNvPicPr>
          <p:nvPr/>
        </p:nvPicPr>
        <p:blipFill rotWithShape="1">
          <a:blip r:embed="rId6">
            <a:extLst>
              <a:ext uri="{28A0092B-C50C-407E-A947-70E740481C1C}">
                <a14:useLocalDpi xmlns:a14="http://schemas.microsoft.com/office/drawing/2010/main" val="0"/>
              </a:ext>
            </a:extLst>
          </a:blip>
          <a:srcRect l="80563" r="3715" b="71139"/>
          <a:stretch/>
        </p:blipFill>
        <p:spPr>
          <a:xfrm>
            <a:off x="10421817" y="40860"/>
            <a:ext cx="1465384" cy="1512447"/>
          </a:xfrm>
          <a:prstGeom prst="rect">
            <a:avLst/>
          </a:prstGeom>
        </p:spPr>
      </p:pic>
    </p:spTree>
    <p:extLst>
      <p:ext uri="{BB962C8B-B14F-4D97-AF65-F5344CB8AC3E}">
        <p14:creationId xmlns:p14="http://schemas.microsoft.com/office/powerpoint/2010/main" val="54862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B8B466-64C9-4C2F-B3E1-1CCAA2066871}"/>
              </a:ext>
            </a:extLst>
          </p:cNvPr>
          <p:cNvPicPr>
            <a:picLocks noChangeAspect="1"/>
          </p:cNvPicPr>
          <p:nvPr/>
        </p:nvPicPr>
        <p:blipFill>
          <a:blip r:embed="rId3"/>
          <a:stretch>
            <a:fillRect/>
          </a:stretch>
        </p:blipFill>
        <p:spPr>
          <a:xfrm>
            <a:off x="1716578" y="3429000"/>
            <a:ext cx="8991600" cy="3162300"/>
          </a:xfrm>
          <a:prstGeom prst="rect">
            <a:avLst/>
          </a:prstGeom>
        </p:spPr>
      </p:pic>
      <p:pic>
        <p:nvPicPr>
          <p:cNvPr id="7" name="Picture 6">
            <a:extLst>
              <a:ext uri="{FF2B5EF4-FFF2-40B4-BE49-F238E27FC236}">
                <a16:creationId xmlns:a16="http://schemas.microsoft.com/office/drawing/2014/main" id="{33E17E5F-A10A-45AA-8F28-CB3F7A3A1E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8393" y="-170411"/>
            <a:ext cx="3771207" cy="3771207"/>
          </a:xfrm>
          <a:prstGeom prst="rect">
            <a:avLst/>
          </a:prstGeom>
        </p:spPr>
      </p:pic>
      <p:pic>
        <p:nvPicPr>
          <p:cNvPr id="9" name="Picture 8">
            <a:extLst>
              <a:ext uri="{FF2B5EF4-FFF2-40B4-BE49-F238E27FC236}">
                <a16:creationId xmlns:a16="http://schemas.microsoft.com/office/drawing/2014/main" id="{021DA9DB-D132-4AF4-A856-D7C1AA473C17}"/>
              </a:ext>
            </a:extLst>
          </p:cNvPr>
          <p:cNvPicPr>
            <a:picLocks noChangeAspect="1"/>
          </p:cNvPicPr>
          <p:nvPr/>
        </p:nvPicPr>
        <p:blipFill rotWithShape="1">
          <a:blip r:embed="rId5">
            <a:extLst>
              <a:ext uri="{28A0092B-C50C-407E-A947-70E740481C1C}">
                <a14:useLocalDpi xmlns:a14="http://schemas.microsoft.com/office/drawing/2010/main" val="0"/>
              </a:ext>
            </a:extLst>
          </a:blip>
          <a:srcRect l="80563" r="3715" b="71139"/>
          <a:stretch/>
        </p:blipFill>
        <p:spPr>
          <a:xfrm>
            <a:off x="10421817" y="40860"/>
            <a:ext cx="1465384" cy="1512447"/>
          </a:xfrm>
          <a:prstGeom prst="rect">
            <a:avLst/>
          </a:prstGeom>
        </p:spPr>
      </p:pic>
    </p:spTree>
    <p:extLst>
      <p:ext uri="{BB962C8B-B14F-4D97-AF65-F5344CB8AC3E}">
        <p14:creationId xmlns:p14="http://schemas.microsoft.com/office/powerpoint/2010/main" val="117471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4EEBE4558F7141825FC23487B5CBD2" ma:contentTypeVersion="15" ma:contentTypeDescription="Create a new document." ma:contentTypeScope="" ma:versionID="64ad4abebb47a39a382f0dfaff5f33ae">
  <xsd:schema xmlns:xsd="http://www.w3.org/2001/XMLSchema" xmlns:xs="http://www.w3.org/2001/XMLSchema" xmlns:p="http://schemas.microsoft.com/office/2006/metadata/properties" xmlns:ns2="2e1157b2-a541-4da2-bb01-f090c72d0366" xmlns:ns3="3897caef-7371-441b-81d8-0b1622f7b96c" xmlns:ns4="a2842b47-d5c6-4772-85f2-0bb4a15ec68e" targetNamespace="http://schemas.microsoft.com/office/2006/metadata/properties" ma:root="true" ma:fieldsID="9e5e9157a40a8ab9045b342f6df90098" ns2:_="" ns3:_="" ns4:_="">
    <xsd:import namespace="2e1157b2-a541-4da2-bb01-f090c72d0366"/>
    <xsd:import namespace="3897caef-7371-441b-81d8-0b1622f7b96c"/>
    <xsd:import namespace="a2842b47-d5c6-4772-85f2-0bb4a15ec68e"/>
    <xsd:element name="properties">
      <xsd:complexType>
        <xsd:sequence>
          <xsd:element name="documentManagement">
            <xsd:complexType>
              <xsd:all>
                <xsd:element ref="ns2:TaxKeywordTaxHTField" minOccurs="0"/>
                <xsd:element ref="ns2:TaxCatchAll" minOccurs="0"/>
                <xsd:element ref="ns3:SharedWithUsers"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1157b2-a541-4da2-bb01-f090c72d0366"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description="" ma:hidden="true" ma:list="{8a53a116-a60c-4d17-9298-8743241e69e7}" ma:internalName="TaxCatchAll" ma:showField="CatchAllData" ma:web="2e1157b2-a541-4da2-bb01-f090c72d036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897caef-7371-441b-81d8-0b1622f7b96c"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2842b47-d5c6-4772-85f2-0bb4a15ec68e"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1157b2-a541-4da2-bb01-f090c72d0366"/>
    <TaxKeywordTaxHTField xmlns="2e1157b2-a541-4da2-bb01-f090c72d0366">
      <Terms xmlns="http://schemas.microsoft.com/office/infopath/2007/PartnerControls"/>
    </TaxKeywordTaxHTField>
  </documentManagement>
</p:properties>
</file>

<file path=customXml/itemProps1.xml><?xml version="1.0" encoding="utf-8"?>
<ds:datastoreItem xmlns:ds="http://schemas.openxmlformats.org/officeDocument/2006/customXml" ds:itemID="{8295E205-CFBF-4AC0-9440-18F88B267D63}"/>
</file>

<file path=customXml/itemProps2.xml><?xml version="1.0" encoding="utf-8"?>
<ds:datastoreItem xmlns:ds="http://schemas.openxmlformats.org/officeDocument/2006/customXml" ds:itemID="{4EB59150-BBF7-476C-B51F-8485344FE2EF}"/>
</file>

<file path=customXml/itemProps3.xml><?xml version="1.0" encoding="utf-8"?>
<ds:datastoreItem xmlns:ds="http://schemas.openxmlformats.org/officeDocument/2006/customXml" ds:itemID="{24CDD6F5-EA2C-4D45-AA28-E69731901E53}"/>
</file>

<file path=docProps/app.xml><?xml version="1.0" encoding="utf-8"?>
<Properties xmlns="http://schemas.openxmlformats.org/officeDocument/2006/extended-properties" xmlns:vt="http://schemas.openxmlformats.org/officeDocument/2006/docPropsVTypes">
  <TotalTime>8720</TotalTime>
  <Words>1166</Words>
  <Application>Microsoft Office PowerPoint</Application>
  <PresentationFormat>Widescreen</PresentationFormat>
  <Paragraphs>48</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Bernard MT Condensed</vt:lpstr>
      <vt:lpstr>Calibri</vt:lpstr>
      <vt:lpstr>Calibri Light</vt:lpstr>
      <vt:lpstr>Eras Bold ITC</vt:lpstr>
      <vt:lpstr>Office Theme</vt:lpstr>
      <vt:lpstr>Nabi Musa’s Birth and Childhood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 learnt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Nabi Musa’s Birth and Childhood</dc:title>
  <dc:creator>Hasanain Rashid</dc:creator>
  <cp:lastModifiedBy>Ateka Alidina</cp:lastModifiedBy>
  <cp:revision>16</cp:revision>
  <dcterms:created xsi:type="dcterms:W3CDTF">2020-11-11T00:28:54Z</dcterms:created>
  <dcterms:modified xsi:type="dcterms:W3CDTF">2020-11-30T20:53:19Z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0x010100B04EEBE4558F7141825FC23487B5CBD2</vt:lpwstr>
  </property>
</Properties>
</file>