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6" r:id="rId5"/>
    <p:sldId id="257" r:id="rId6"/>
    <p:sldId id="258" r:id="rId7"/>
    <p:sldId id="259" r:id="rId8"/>
    <p:sldId id="260" r:id="rId9"/>
    <p:sldId id="261" r:id="rId10"/>
    <p:sldId id="262" r:id="rId11"/>
    <p:sldId id="269" r:id="rId12"/>
    <p:sldId id="263" r:id="rId13"/>
    <p:sldId id="264" r:id="rId14"/>
    <p:sldId id="265" r:id="rId15"/>
    <p:sldId id="266" r:id="rId16"/>
    <p:sldId id="267"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FBAF9F-500D-B000-D26F-A66D52529B15}" v="97" dt="2021-03-01T11:45:08.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42" autoAdjust="0"/>
  </p:normalViewPr>
  <p:slideViewPr>
    <p:cSldViewPr snapToGrid="0">
      <p:cViewPr varScale="1">
        <p:scale>
          <a:sx n="57" d="100"/>
          <a:sy n="57" d="100"/>
        </p:scale>
        <p:origin x="12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jeeda Virani" userId="S::sajeedav@world-federation.org::20a3e56f-e822-43eb-a90b-be68ee27a775" providerId="AD" clId="Web-{A3FBAF9F-500D-B000-D26F-A66D52529B15}"/>
    <pc:docChg chg="modSld">
      <pc:chgData name="Sajeeda Virani" userId="S::sajeedav@world-federation.org::20a3e56f-e822-43eb-a90b-be68ee27a775" providerId="AD" clId="Web-{A3FBAF9F-500D-B000-D26F-A66D52529B15}" dt="2021-03-01T11:45:08.794" v="57" actId="20577"/>
      <pc:docMkLst>
        <pc:docMk/>
      </pc:docMkLst>
      <pc:sldChg chg="modSp">
        <pc:chgData name="Sajeeda Virani" userId="S::sajeedav@world-federation.org::20a3e56f-e822-43eb-a90b-be68ee27a775" providerId="AD" clId="Web-{A3FBAF9F-500D-B000-D26F-A66D52529B15}" dt="2021-03-01T11:41:27.054" v="4" actId="20577"/>
        <pc:sldMkLst>
          <pc:docMk/>
          <pc:sldMk cId="1968957779" sldId="256"/>
        </pc:sldMkLst>
        <pc:spChg chg="mod">
          <ac:chgData name="Sajeeda Virani" userId="S::sajeedav@world-federation.org::20a3e56f-e822-43eb-a90b-be68ee27a775" providerId="AD" clId="Web-{A3FBAF9F-500D-B000-D26F-A66D52529B15}" dt="2021-03-01T11:41:27.054" v="4" actId="20577"/>
          <ac:spMkLst>
            <pc:docMk/>
            <pc:sldMk cId="1968957779" sldId="256"/>
            <ac:spMk id="2" creationId="{DEB428A8-D0A5-484D-907E-7B3C28153396}"/>
          </ac:spMkLst>
        </pc:spChg>
      </pc:sldChg>
      <pc:sldChg chg="modSp">
        <pc:chgData name="Sajeeda Virani" userId="S::sajeedav@world-federation.org::20a3e56f-e822-43eb-a90b-be68ee27a775" providerId="AD" clId="Web-{A3FBAF9F-500D-B000-D26F-A66D52529B15}" dt="2021-03-01T11:41:44.383" v="10" actId="20577"/>
        <pc:sldMkLst>
          <pc:docMk/>
          <pc:sldMk cId="574621464" sldId="259"/>
        </pc:sldMkLst>
        <pc:spChg chg="mod">
          <ac:chgData name="Sajeeda Virani" userId="S::sajeedav@world-federation.org::20a3e56f-e822-43eb-a90b-be68ee27a775" providerId="AD" clId="Web-{A3FBAF9F-500D-B000-D26F-A66D52529B15}" dt="2021-03-01T11:41:44.383" v="10" actId="20577"/>
          <ac:spMkLst>
            <pc:docMk/>
            <pc:sldMk cId="574621464" sldId="259"/>
            <ac:spMk id="11" creationId="{6AA38622-A1FD-426E-9982-0AA71B491136}"/>
          </ac:spMkLst>
        </pc:spChg>
        <pc:spChg chg="mod">
          <ac:chgData name="Sajeeda Virani" userId="S::sajeedav@world-federation.org::20a3e56f-e822-43eb-a90b-be68ee27a775" providerId="AD" clId="Web-{A3FBAF9F-500D-B000-D26F-A66D52529B15}" dt="2021-03-01T11:41:39.352" v="6" actId="20577"/>
          <ac:spMkLst>
            <pc:docMk/>
            <pc:sldMk cId="574621464" sldId="259"/>
            <ac:spMk id="12" creationId="{2887B938-E0A4-4BFE-9B3C-3A113639ACC3}"/>
          </ac:spMkLst>
        </pc:spChg>
      </pc:sldChg>
      <pc:sldChg chg="modSp">
        <pc:chgData name="Sajeeda Virani" userId="S::sajeedav@world-federation.org::20a3e56f-e822-43eb-a90b-be68ee27a775" providerId="AD" clId="Web-{A3FBAF9F-500D-B000-D26F-A66D52529B15}" dt="2021-03-01T11:43:28.620" v="36" actId="20577"/>
        <pc:sldMkLst>
          <pc:docMk/>
          <pc:sldMk cId="127293114" sldId="260"/>
        </pc:sldMkLst>
        <pc:spChg chg="mod">
          <ac:chgData name="Sajeeda Virani" userId="S::sajeedav@world-federation.org::20a3e56f-e822-43eb-a90b-be68ee27a775" providerId="AD" clId="Web-{A3FBAF9F-500D-B000-D26F-A66D52529B15}" dt="2021-03-01T11:43:07.276" v="18" actId="20577"/>
          <ac:spMkLst>
            <pc:docMk/>
            <pc:sldMk cId="127293114" sldId="260"/>
            <ac:spMk id="10" creationId="{E9A83DB9-93DA-4B18-8A5A-27BE059A86AB}"/>
          </ac:spMkLst>
        </pc:spChg>
        <pc:spChg chg="mod">
          <ac:chgData name="Sajeeda Virani" userId="S::sajeedav@world-federation.org::20a3e56f-e822-43eb-a90b-be68ee27a775" providerId="AD" clId="Web-{A3FBAF9F-500D-B000-D26F-A66D52529B15}" dt="2021-03-01T11:43:28.620" v="36" actId="20577"/>
          <ac:spMkLst>
            <pc:docMk/>
            <pc:sldMk cId="127293114" sldId="260"/>
            <ac:spMk id="11" creationId="{8B4811EC-73C0-4151-B161-E26D6362C87B}"/>
          </ac:spMkLst>
        </pc:spChg>
        <pc:spChg chg="mod">
          <ac:chgData name="Sajeeda Virani" userId="S::sajeedav@world-federation.org::20a3e56f-e822-43eb-a90b-be68ee27a775" providerId="AD" clId="Web-{A3FBAF9F-500D-B000-D26F-A66D52529B15}" dt="2021-03-01T11:43:26.386" v="34" actId="20577"/>
          <ac:spMkLst>
            <pc:docMk/>
            <pc:sldMk cId="127293114" sldId="260"/>
            <ac:spMk id="12" creationId="{09A0ACC7-CF04-44B9-BDEB-641769C28E6D}"/>
          </ac:spMkLst>
        </pc:spChg>
      </pc:sldChg>
      <pc:sldChg chg="modSp">
        <pc:chgData name="Sajeeda Virani" userId="S::sajeedav@world-federation.org::20a3e56f-e822-43eb-a90b-be68ee27a775" providerId="AD" clId="Web-{A3FBAF9F-500D-B000-D26F-A66D52529B15}" dt="2021-03-01T11:44:19.418" v="44" actId="20577"/>
        <pc:sldMkLst>
          <pc:docMk/>
          <pc:sldMk cId="3393170591" sldId="261"/>
        </pc:sldMkLst>
        <pc:spChg chg="mod">
          <ac:chgData name="Sajeeda Virani" userId="S::sajeedav@world-federation.org::20a3e56f-e822-43eb-a90b-be68ee27a775" providerId="AD" clId="Web-{A3FBAF9F-500D-B000-D26F-A66D52529B15}" dt="2021-03-01T11:44:19.418" v="44" actId="20577"/>
          <ac:spMkLst>
            <pc:docMk/>
            <pc:sldMk cId="3393170591" sldId="261"/>
            <ac:spMk id="6" creationId="{1E064E84-BB9C-49B8-8AC0-76B0C43B912F}"/>
          </ac:spMkLst>
        </pc:spChg>
      </pc:sldChg>
      <pc:sldChg chg="modSp">
        <pc:chgData name="Sajeeda Virani" userId="S::sajeedav@world-federation.org::20a3e56f-e822-43eb-a90b-be68ee27a775" providerId="AD" clId="Web-{A3FBAF9F-500D-B000-D26F-A66D52529B15}" dt="2021-03-01T11:44:19.621" v="47" actId="14100"/>
        <pc:sldMkLst>
          <pc:docMk/>
          <pc:sldMk cId="4221471530" sldId="262"/>
        </pc:sldMkLst>
        <pc:picChg chg="mod">
          <ac:chgData name="Sajeeda Virani" userId="S::sajeedav@world-federation.org::20a3e56f-e822-43eb-a90b-be68ee27a775" providerId="AD" clId="Web-{A3FBAF9F-500D-B000-D26F-A66D52529B15}" dt="2021-03-01T11:44:19.621" v="47" actId="14100"/>
          <ac:picMkLst>
            <pc:docMk/>
            <pc:sldMk cId="4221471530" sldId="262"/>
            <ac:picMk id="5" creationId="{C2DE572E-3C08-4CF0-BDF2-00D017E075EB}"/>
          </ac:picMkLst>
        </pc:picChg>
      </pc:sldChg>
      <pc:sldChg chg="modSp">
        <pc:chgData name="Sajeeda Virani" userId="S::sajeedav@world-federation.org::20a3e56f-e822-43eb-a90b-be68ee27a775" providerId="AD" clId="Web-{A3FBAF9F-500D-B000-D26F-A66D52529B15}" dt="2021-03-01T11:45:08.794" v="57" actId="20577"/>
        <pc:sldMkLst>
          <pc:docMk/>
          <pc:sldMk cId="962441297" sldId="268"/>
        </pc:sldMkLst>
        <pc:spChg chg="mod">
          <ac:chgData name="Sajeeda Virani" userId="S::sajeedav@world-federation.org::20a3e56f-e822-43eb-a90b-be68ee27a775" providerId="AD" clId="Web-{A3FBAF9F-500D-B000-D26F-A66D52529B15}" dt="2021-03-01T11:45:08.794" v="57" actId="20577"/>
          <ac:spMkLst>
            <pc:docMk/>
            <pc:sldMk cId="962441297" sldId="268"/>
            <ac:spMk id="3" creationId="{C41823E1-D40F-4E1C-A795-F115322A633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A8C06-3083-4D7D-9807-7AA2D75F6D2C}" type="datetimeFigureOut">
              <a:rPr lang="en-US" smtClean="0"/>
              <a:t>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75BDB6-C946-4C93-92D2-5140A4B300EE}" type="slidenum">
              <a:rPr lang="en-US" smtClean="0"/>
              <a:t>‹#›</a:t>
            </a:fld>
            <a:endParaRPr lang="en-US"/>
          </a:p>
        </p:txBody>
      </p:sp>
    </p:spTree>
    <p:extLst>
      <p:ext uri="{BB962C8B-B14F-4D97-AF65-F5344CB8AC3E}">
        <p14:creationId xmlns:p14="http://schemas.microsoft.com/office/powerpoint/2010/main" val="245600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Salaamun</a:t>
            </a:r>
            <a:r>
              <a:rPr lang="en-CA" dirty="0"/>
              <a:t> Alaykum everyone. I hope you’re all doing well….</a:t>
            </a:r>
            <a:endParaRPr lang="en-US" dirty="0"/>
          </a:p>
        </p:txBody>
      </p:sp>
      <p:sp>
        <p:nvSpPr>
          <p:cNvPr id="4" name="Slide Number Placeholder 3"/>
          <p:cNvSpPr>
            <a:spLocks noGrp="1"/>
          </p:cNvSpPr>
          <p:nvPr>
            <p:ph type="sldNum" sz="quarter" idx="5"/>
          </p:nvPr>
        </p:nvSpPr>
        <p:spPr/>
        <p:txBody>
          <a:bodyPr/>
          <a:lstStyle/>
          <a:p>
            <a:fld id="{CA75BDB6-C946-4C93-92D2-5140A4B300EE}" type="slidenum">
              <a:rPr lang="en-US" smtClean="0"/>
              <a:t>1</a:t>
            </a:fld>
            <a:endParaRPr lang="en-US"/>
          </a:p>
        </p:txBody>
      </p:sp>
    </p:spTree>
    <p:extLst>
      <p:ext uri="{BB962C8B-B14F-4D97-AF65-F5344CB8AC3E}">
        <p14:creationId xmlns:p14="http://schemas.microsoft.com/office/powerpoint/2010/main" val="2491000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t>
            </a:r>
            <a:r>
              <a:rPr lang="en-US" dirty="0" err="1"/>
              <a:t>Sayyidah</a:t>
            </a:r>
            <a:r>
              <a:rPr lang="en-US" dirty="0"/>
              <a:t> Maryam was a little older, her mother took her to the </a:t>
            </a:r>
            <a:r>
              <a:rPr lang="en-US" dirty="0" err="1"/>
              <a:t>ma‘bad</a:t>
            </a:r>
            <a:r>
              <a:rPr lang="en-US" dirty="0"/>
              <a:t> where she asked Nabi Zakariya (another Prophet of Allah) to look after her. He did so and she grew up worshipping Allah whilst working hard in the </a:t>
            </a:r>
            <a:r>
              <a:rPr lang="en-US" dirty="0" err="1"/>
              <a:t>ma‘bad</a:t>
            </a:r>
            <a:r>
              <a:rPr lang="en-US" dirty="0"/>
              <a:t> (</a:t>
            </a:r>
            <a:r>
              <a:rPr lang="en-US" b="1" dirty="0"/>
              <a:t>everyone, standup and pretend to use a broom to clean all around you</a:t>
            </a:r>
            <a:r>
              <a:rPr lang="en-US" dirty="0"/>
              <a:t>). </a:t>
            </a:r>
          </a:p>
          <a:p>
            <a:endParaRPr lang="en-US" dirty="0"/>
          </a:p>
          <a:p>
            <a:r>
              <a:rPr lang="en-US" dirty="0"/>
              <a:t>One day, Nabi Zakariya visited </a:t>
            </a:r>
            <a:r>
              <a:rPr lang="en-US" dirty="0" err="1"/>
              <a:t>Sayyidah</a:t>
            </a:r>
            <a:r>
              <a:rPr lang="en-US" dirty="0"/>
              <a:t> Maryam in her room. She had such lovely food in front of her. Nabi Zakariya asked “Where does this food come from?” </a:t>
            </a:r>
            <a:r>
              <a:rPr lang="en-US" dirty="0" err="1"/>
              <a:t>Sayyidah</a:t>
            </a:r>
            <a:r>
              <a:rPr lang="en-US" dirty="0"/>
              <a:t> Maryam replied, “From Allah, Allah gives to everyone who He wants”. (</a:t>
            </a:r>
            <a:r>
              <a:rPr lang="en-US" b="1" dirty="0"/>
              <a:t>Teacher gasps, ooh and ahh over the food from Allah</a:t>
            </a:r>
            <a:r>
              <a:rPr lang="en-US" dirty="0"/>
              <a:t>)</a:t>
            </a:r>
          </a:p>
        </p:txBody>
      </p:sp>
      <p:sp>
        <p:nvSpPr>
          <p:cNvPr id="4" name="Slide Number Placeholder 3"/>
          <p:cNvSpPr>
            <a:spLocks noGrp="1"/>
          </p:cNvSpPr>
          <p:nvPr>
            <p:ph type="sldNum" sz="quarter" idx="5"/>
          </p:nvPr>
        </p:nvSpPr>
        <p:spPr/>
        <p:txBody>
          <a:bodyPr/>
          <a:lstStyle/>
          <a:p>
            <a:fld id="{CA75BDB6-C946-4C93-92D2-5140A4B300EE}" type="slidenum">
              <a:rPr lang="en-US" smtClean="0"/>
              <a:t>10</a:t>
            </a:fld>
            <a:endParaRPr lang="en-US"/>
          </a:p>
        </p:txBody>
      </p:sp>
    </p:spTree>
    <p:extLst>
      <p:ext uri="{BB962C8B-B14F-4D97-AF65-F5344CB8AC3E}">
        <p14:creationId xmlns:p14="http://schemas.microsoft.com/office/powerpoint/2010/main" val="3391429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Sayyidah</a:t>
            </a:r>
            <a:r>
              <a:rPr lang="en-US" dirty="0"/>
              <a:t> Maryam grew up. Allah told her she would soon have a baby. Allah guided her to go towards a palm tree in the desert. There </a:t>
            </a:r>
            <a:r>
              <a:rPr lang="en-US" dirty="0" err="1"/>
              <a:t>Sayyidah</a:t>
            </a:r>
            <a:r>
              <a:rPr lang="en-US" dirty="0"/>
              <a:t> Maryam has her baby boy. She shook the palm tree and dates fell for her to eat. A beautiful stream flowed nearby her feet. </a:t>
            </a:r>
            <a:r>
              <a:rPr lang="en-US" dirty="0" err="1"/>
              <a:t>Sayyidah</a:t>
            </a:r>
            <a:r>
              <a:rPr lang="en-US" dirty="0"/>
              <a:t> Maryam could drink from the beautiful stream. (</a:t>
            </a:r>
            <a:r>
              <a:rPr lang="en-US" b="1" dirty="0"/>
              <a:t>If you have dates at home, please pretend to share and eat them with your class; you can also take a sip of cool water</a:t>
            </a:r>
            <a:r>
              <a:rPr lang="en-US" dirty="0"/>
              <a:t>)</a:t>
            </a:r>
          </a:p>
        </p:txBody>
      </p:sp>
      <p:sp>
        <p:nvSpPr>
          <p:cNvPr id="4" name="Slide Number Placeholder 3"/>
          <p:cNvSpPr>
            <a:spLocks noGrp="1"/>
          </p:cNvSpPr>
          <p:nvPr>
            <p:ph type="sldNum" sz="quarter" idx="5"/>
          </p:nvPr>
        </p:nvSpPr>
        <p:spPr/>
        <p:txBody>
          <a:bodyPr/>
          <a:lstStyle/>
          <a:p>
            <a:fld id="{CA75BDB6-C946-4C93-92D2-5140A4B300EE}" type="slidenum">
              <a:rPr lang="en-US" smtClean="0"/>
              <a:t>11</a:t>
            </a:fld>
            <a:endParaRPr lang="en-US"/>
          </a:p>
        </p:txBody>
      </p:sp>
    </p:spTree>
    <p:extLst>
      <p:ext uri="{BB962C8B-B14F-4D97-AF65-F5344CB8AC3E}">
        <p14:creationId xmlns:p14="http://schemas.microsoft.com/office/powerpoint/2010/main" val="1794654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Sayyidah</a:t>
            </a:r>
            <a:r>
              <a:rPr lang="en-US" dirty="0"/>
              <a:t> Maryam then returned back to the place she was living. The people saw </a:t>
            </a:r>
            <a:r>
              <a:rPr lang="en-US" dirty="0" err="1"/>
              <a:t>Sayyidah</a:t>
            </a:r>
            <a:r>
              <a:rPr lang="en-US" dirty="0"/>
              <a:t> Maryam. They also saw the beautiful baby. Allah asked </a:t>
            </a:r>
            <a:r>
              <a:rPr lang="en-US" dirty="0" err="1"/>
              <a:t>Sayyidah</a:t>
            </a:r>
            <a:r>
              <a:rPr lang="en-US" dirty="0"/>
              <a:t> Maryam to point to the baby. </a:t>
            </a:r>
            <a:r>
              <a:rPr lang="en-US" i="1" dirty="0"/>
              <a:t>When she did, the baby spoke! </a:t>
            </a:r>
            <a:r>
              <a:rPr lang="en-US" dirty="0"/>
              <a:t>He said: “I am Allah’s servant. He has made me a prophet. He has made me loving to my mummy, </a:t>
            </a:r>
            <a:r>
              <a:rPr lang="en-US" dirty="0" err="1"/>
              <a:t>Sayyidah</a:t>
            </a:r>
            <a:r>
              <a:rPr lang="en-US" dirty="0"/>
              <a:t> Maryam.” The people were amazed at the </a:t>
            </a:r>
            <a:r>
              <a:rPr lang="en-US" i="1" dirty="0"/>
              <a:t>talking baby</a:t>
            </a:r>
            <a:r>
              <a:rPr lang="en-US" dirty="0"/>
              <a:t>! The baby was </a:t>
            </a:r>
            <a:r>
              <a:rPr lang="en-US" b="1" dirty="0"/>
              <a:t>Nabi Isa</a:t>
            </a:r>
            <a:r>
              <a:rPr lang="en-US" dirty="0"/>
              <a:t>. He showed that Allah can do whatever He wants and that him talking was a sign of Allah!”</a:t>
            </a:r>
          </a:p>
          <a:p>
            <a:endParaRPr lang="en-US" dirty="0"/>
          </a:p>
          <a:p>
            <a:r>
              <a:rPr lang="en-US" dirty="0"/>
              <a:t>Ask them to tell you what the sign of Allah was. Ask the children if they remember what age they were when they first spoke a sentence. When Nabi Isa talked as a new baby, it was a sign for all the people around him from Allah. Allah can make anything happen! </a:t>
            </a:r>
          </a:p>
        </p:txBody>
      </p:sp>
      <p:sp>
        <p:nvSpPr>
          <p:cNvPr id="4" name="Slide Number Placeholder 3"/>
          <p:cNvSpPr>
            <a:spLocks noGrp="1"/>
          </p:cNvSpPr>
          <p:nvPr>
            <p:ph type="sldNum" sz="quarter" idx="5"/>
          </p:nvPr>
        </p:nvSpPr>
        <p:spPr/>
        <p:txBody>
          <a:bodyPr/>
          <a:lstStyle/>
          <a:p>
            <a:fld id="{CA75BDB6-C946-4C93-92D2-5140A4B300EE}" type="slidenum">
              <a:rPr lang="en-US" smtClean="0"/>
              <a:t>12</a:t>
            </a:fld>
            <a:endParaRPr lang="en-US"/>
          </a:p>
        </p:txBody>
      </p:sp>
    </p:spTree>
    <p:extLst>
      <p:ext uri="{BB962C8B-B14F-4D97-AF65-F5344CB8AC3E}">
        <p14:creationId xmlns:p14="http://schemas.microsoft.com/office/powerpoint/2010/main" val="3640795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Allah can do anything He wants just, like he made Prophet Isa talk when he was just a new born baby! Things that seem impossible He can make happen! That is because one of Allah’s special names is </a:t>
            </a:r>
            <a:r>
              <a:rPr lang="en-US" b="1" dirty="0"/>
              <a:t>Al-</a:t>
            </a:r>
            <a:r>
              <a:rPr lang="en-US" b="1" dirty="0" err="1"/>
              <a:t>Qaadir</a:t>
            </a:r>
            <a:r>
              <a:rPr lang="en-US" b="1" dirty="0"/>
              <a:t> – The All Powerful</a:t>
            </a:r>
          </a:p>
          <a:p>
            <a:endParaRPr lang="en-US" dirty="0"/>
          </a:p>
          <a:p>
            <a:r>
              <a:rPr lang="en-US" dirty="0"/>
              <a:t>Repeat the ayah 2-3 times. Saying it slowly, asking the kids to repeat. You can also then say it in a loud voice, and then a whisper…</a:t>
            </a:r>
          </a:p>
        </p:txBody>
      </p:sp>
      <p:sp>
        <p:nvSpPr>
          <p:cNvPr id="4" name="Slide Number Placeholder 3"/>
          <p:cNvSpPr>
            <a:spLocks noGrp="1"/>
          </p:cNvSpPr>
          <p:nvPr>
            <p:ph type="sldNum" sz="quarter" idx="5"/>
          </p:nvPr>
        </p:nvSpPr>
        <p:spPr/>
        <p:txBody>
          <a:bodyPr/>
          <a:lstStyle/>
          <a:p>
            <a:fld id="{CA75BDB6-C946-4C93-92D2-5140A4B300EE}" type="slidenum">
              <a:rPr lang="en-US" smtClean="0"/>
              <a:t>13</a:t>
            </a:fld>
            <a:endParaRPr lang="en-US"/>
          </a:p>
        </p:txBody>
      </p:sp>
    </p:spTree>
    <p:extLst>
      <p:ext uri="{BB962C8B-B14F-4D97-AF65-F5344CB8AC3E}">
        <p14:creationId xmlns:p14="http://schemas.microsoft.com/office/powerpoint/2010/main" val="431190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Let’s start our class today with an exercise of recognizing mummy and their kids. The first one is the cow. What is a cows child? A calf or a foal?</a:t>
            </a:r>
            <a:endParaRPr lang="en-US" dirty="0"/>
          </a:p>
        </p:txBody>
      </p:sp>
      <p:sp>
        <p:nvSpPr>
          <p:cNvPr id="4" name="Slide Number Placeholder 3"/>
          <p:cNvSpPr>
            <a:spLocks noGrp="1"/>
          </p:cNvSpPr>
          <p:nvPr>
            <p:ph type="sldNum" sz="quarter" idx="5"/>
          </p:nvPr>
        </p:nvSpPr>
        <p:spPr/>
        <p:txBody>
          <a:bodyPr/>
          <a:lstStyle/>
          <a:p>
            <a:fld id="{CA75BDB6-C946-4C93-92D2-5140A4B300EE}" type="slidenum">
              <a:rPr lang="en-US" smtClean="0"/>
              <a:t>2</a:t>
            </a:fld>
            <a:endParaRPr lang="en-US"/>
          </a:p>
        </p:txBody>
      </p:sp>
    </p:spTree>
    <p:extLst>
      <p:ext uri="{BB962C8B-B14F-4D97-AF65-F5344CB8AC3E}">
        <p14:creationId xmlns:p14="http://schemas.microsoft.com/office/powerpoint/2010/main" val="829200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Who knows what a cat’s baby is?</a:t>
            </a:r>
            <a:endParaRPr lang="en-US" dirty="0"/>
          </a:p>
        </p:txBody>
      </p:sp>
      <p:sp>
        <p:nvSpPr>
          <p:cNvPr id="4" name="Slide Number Placeholder 3"/>
          <p:cNvSpPr>
            <a:spLocks noGrp="1"/>
          </p:cNvSpPr>
          <p:nvPr>
            <p:ph type="sldNum" sz="quarter" idx="5"/>
          </p:nvPr>
        </p:nvSpPr>
        <p:spPr/>
        <p:txBody>
          <a:bodyPr/>
          <a:lstStyle/>
          <a:p>
            <a:fld id="{CA75BDB6-C946-4C93-92D2-5140A4B300EE}" type="slidenum">
              <a:rPr lang="en-US" smtClean="0"/>
              <a:t>3</a:t>
            </a:fld>
            <a:endParaRPr lang="en-US"/>
          </a:p>
        </p:txBody>
      </p:sp>
    </p:spTree>
    <p:extLst>
      <p:ext uri="{BB962C8B-B14F-4D97-AF65-F5344CB8AC3E}">
        <p14:creationId xmlns:p14="http://schemas.microsoft.com/office/powerpoint/2010/main" val="349943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let’s go to some personalities that we know. This first one should be easy since we learnt about it last week!</a:t>
            </a:r>
            <a:endParaRPr lang="en-US" dirty="0"/>
          </a:p>
        </p:txBody>
      </p:sp>
      <p:sp>
        <p:nvSpPr>
          <p:cNvPr id="4" name="Slide Number Placeholder 3"/>
          <p:cNvSpPr>
            <a:spLocks noGrp="1"/>
          </p:cNvSpPr>
          <p:nvPr>
            <p:ph type="sldNum" sz="quarter" idx="5"/>
          </p:nvPr>
        </p:nvSpPr>
        <p:spPr/>
        <p:txBody>
          <a:bodyPr/>
          <a:lstStyle/>
          <a:p>
            <a:fld id="{CA75BDB6-C946-4C93-92D2-5140A4B300EE}" type="slidenum">
              <a:rPr lang="en-US" smtClean="0"/>
              <a:t>4</a:t>
            </a:fld>
            <a:endParaRPr lang="en-US"/>
          </a:p>
        </p:txBody>
      </p:sp>
    </p:spTree>
    <p:extLst>
      <p:ext uri="{BB962C8B-B14F-4D97-AF65-F5344CB8AC3E}">
        <p14:creationId xmlns:p14="http://schemas.microsoft.com/office/powerpoint/2010/main" val="294273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How about this one? Who knows who was Bibi Fatema’s child? Was it Bibi Sakina or Imam Husayn?</a:t>
            </a:r>
            <a:endParaRPr lang="en-US" dirty="0"/>
          </a:p>
        </p:txBody>
      </p:sp>
      <p:sp>
        <p:nvSpPr>
          <p:cNvPr id="4" name="Slide Number Placeholder 3"/>
          <p:cNvSpPr>
            <a:spLocks noGrp="1"/>
          </p:cNvSpPr>
          <p:nvPr>
            <p:ph type="sldNum" sz="quarter" idx="5"/>
          </p:nvPr>
        </p:nvSpPr>
        <p:spPr/>
        <p:txBody>
          <a:bodyPr/>
          <a:lstStyle/>
          <a:p>
            <a:fld id="{CA75BDB6-C946-4C93-92D2-5140A4B300EE}" type="slidenum">
              <a:rPr lang="en-US" smtClean="0"/>
              <a:t>5</a:t>
            </a:fld>
            <a:endParaRPr lang="en-US"/>
          </a:p>
        </p:txBody>
      </p:sp>
    </p:spTree>
    <p:extLst>
      <p:ext uri="{BB962C8B-B14F-4D97-AF65-F5344CB8AC3E}">
        <p14:creationId xmlns:p14="http://schemas.microsoft.com/office/powerpoint/2010/main" val="3875379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the reason we discussed mummy and kids was because today we are going to learn about Bibi Maryam and her son. Does anyone know who her son was? Hint: He is a prophet!</a:t>
            </a:r>
          </a:p>
          <a:p>
            <a:endParaRPr lang="en-CA" dirty="0"/>
          </a:p>
          <a:p>
            <a:r>
              <a:rPr lang="en-CA"/>
              <a:t>It’s Prophet Isa!</a:t>
            </a:r>
            <a:endParaRPr lang="en-US" dirty="0"/>
          </a:p>
        </p:txBody>
      </p:sp>
      <p:sp>
        <p:nvSpPr>
          <p:cNvPr id="4" name="Slide Number Placeholder 3"/>
          <p:cNvSpPr>
            <a:spLocks noGrp="1"/>
          </p:cNvSpPr>
          <p:nvPr>
            <p:ph type="sldNum" sz="quarter" idx="5"/>
          </p:nvPr>
        </p:nvSpPr>
        <p:spPr/>
        <p:txBody>
          <a:bodyPr/>
          <a:lstStyle/>
          <a:p>
            <a:fld id="{CA75BDB6-C946-4C93-92D2-5140A4B300EE}" type="slidenum">
              <a:rPr lang="en-US" smtClean="0"/>
              <a:t>6</a:t>
            </a:fld>
            <a:endParaRPr lang="en-US"/>
          </a:p>
        </p:txBody>
      </p:sp>
    </p:spTree>
    <p:extLst>
      <p:ext uri="{BB962C8B-B14F-4D97-AF65-F5344CB8AC3E}">
        <p14:creationId xmlns:p14="http://schemas.microsoft.com/office/powerpoint/2010/main" val="331628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do you all see on the screen? Name each.. Stop sign, danger sign, no smoking, no phones, traffic lights</a:t>
            </a:r>
          </a:p>
          <a:p>
            <a:endParaRPr lang="en-CA" dirty="0"/>
          </a:p>
          <a:p>
            <a:r>
              <a:rPr lang="en-CA" dirty="0"/>
              <a:t>Each sign gives us an important message! Discuss each briefly</a:t>
            </a:r>
          </a:p>
          <a:p>
            <a:endParaRPr lang="en-CA" dirty="0"/>
          </a:p>
          <a:p>
            <a:r>
              <a:rPr lang="en-US" dirty="0"/>
              <a:t>the Arabic word for sign is ‘</a:t>
            </a:r>
            <a:r>
              <a:rPr lang="en-US" b="1" dirty="0"/>
              <a:t>ayah</a:t>
            </a:r>
            <a:r>
              <a:rPr lang="en-US" dirty="0"/>
              <a:t> or </a:t>
            </a:r>
            <a:r>
              <a:rPr lang="en-US" b="1" dirty="0" err="1"/>
              <a:t>ayat</a:t>
            </a:r>
            <a:r>
              <a:rPr lang="en-US" dirty="0"/>
              <a:t>’! Where have they heard that before? Yes! The Qur’an is made up of ayahs. They are all signs pointing us towards Allah’s Greatness. Tell them that they will be hearing the story of Nabi Isa and after listening to the story they have to tell you what sign of Allah can be seen in this story. (Answer given at the end: One of the signs of Allah was when Nabi Isa talked as a baby.)</a:t>
            </a:r>
          </a:p>
        </p:txBody>
      </p:sp>
      <p:sp>
        <p:nvSpPr>
          <p:cNvPr id="4" name="Slide Number Placeholder 3"/>
          <p:cNvSpPr>
            <a:spLocks noGrp="1"/>
          </p:cNvSpPr>
          <p:nvPr>
            <p:ph type="sldNum" sz="quarter" idx="5"/>
          </p:nvPr>
        </p:nvSpPr>
        <p:spPr/>
        <p:txBody>
          <a:bodyPr/>
          <a:lstStyle/>
          <a:p>
            <a:fld id="{CA75BDB6-C946-4C93-92D2-5140A4B300EE}" type="slidenum">
              <a:rPr lang="en-US" smtClean="0"/>
              <a:t>7</a:t>
            </a:fld>
            <a:endParaRPr lang="en-US"/>
          </a:p>
        </p:txBody>
      </p:sp>
    </p:spTree>
    <p:extLst>
      <p:ext uri="{BB962C8B-B14F-4D97-AF65-F5344CB8AC3E}">
        <p14:creationId xmlns:p14="http://schemas.microsoft.com/office/powerpoint/2010/main" val="3084709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we ready for the story? </a:t>
            </a:r>
          </a:p>
          <a:p>
            <a:endParaRPr lang="en-US" dirty="0"/>
          </a:p>
          <a:p>
            <a:r>
              <a:rPr lang="en-US" dirty="0"/>
              <a:t>Teachers: PLEASE start the story by reading the bubble in the pic above</a:t>
            </a:r>
          </a:p>
        </p:txBody>
      </p:sp>
      <p:sp>
        <p:nvSpPr>
          <p:cNvPr id="4" name="Slide Number Placeholder 3"/>
          <p:cNvSpPr>
            <a:spLocks noGrp="1"/>
          </p:cNvSpPr>
          <p:nvPr>
            <p:ph type="sldNum" sz="quarter" idx="5"/>
          </p:nvPr>
        </p:nvSpPr>
        <p:spPr/>
        <p:txBody>
          <a:bodyPr/>
          <a:lstStyle/>
          <a:p>
            <a:fld id="{CA75BDB6-C946-4C93-92D2-5140A4B300EE}" type="slidenum">
              <a:rPr lang="en-US" smtClean="0"/>
              <a:t>8</a:t>
            </a:fld>
            <a:endParaRPr lang="en-US"/>
          </a:p>
        </p:txBody>
      </p:sp>
    </p:spTree>
    <p:extLst>
      <p:ext uri="{BB962C8B-B14F-4D97-AF65-F5344CB8AC3E}">
        <p14:creationId xmlns:p14="http://schemas.microsoft.com/office/powerpoint/2010/main" val="2562876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long time ago, there was a lady called Hannah, and her husband was called Imran. They did not have any children. Hannah prayed to Allah (</a:t>
            </a:r>
            <a:r>
              <a:rPr lang="en-US" b="1" dirty="0"/>
              <a:t>ask the kids to do </a:t>
            </a:r>
            <a:r>
              <a:rPr lang="en-US" b="1" dirty="0" err="1"/>
              <a:t>dua</a:t>
            </a:r>
            <a:r>
              <a:rPr lang="en-US" b="1" dirty="0"/>
              <a:t> hands) </a:t>
            </a:r>
            <a:r>
              <a:rPr lang="en-US" dirty="0"/>
              <a:t>and Allah gave her a baby girl! (</a:t>
            </a:r>
            <a:r>
              <a:rPr lang="en-US" b="1" dirty="0"/>
              <a:t>kids cradle your arms as if you are holding a small baby</a:t>
            </a:r>
            <a:r>
              <a:rPr lang="en-US" dirty="0"/>
              <a:t>). They named her Maryam. Because Hannah was so thankful to Allah for this gift, she told Allah that she would gift her daughter to the </a:t>
            </a:r>
            <a:r>
              <a:rPr lang="en-US" dirty="0" err="1"/>
              <a:t>ma‘bad</a:t>
            </a:r>
            <a:r>
              <a:rPr lang="en-US" dirty="0"/>
              <a:t> - the place of worship.</a:t>
            </a:r>
          </a:p>
        </p:txBody>
      </p:sp>
      <p:sp>
        <p:nvSpPr>
          <p:cNvPr id="4" name="Slide Number Placeholder 3"/>
          <p:cNvSpPr>
            <a:spLocks noGrp="1"/>
          </p:cNvSpPr>
          <p:nvPr>
            <p:ph type="sldNum" sz="quarter" idx="5"/>
          </p:nvPr>
        </p:nvSpPr>
        <p:spPr/>
        <p:txBody>
          <a:bodyPr/>
          <a:lstStyle/>
          <a:p>
            <a:fld id="{CA75BDB6-C946-4C93-92D2-5140A4B300EE}" type="slidenum">
              <a:rPr lang="en-US" smtClean="0"/>
              <a:t>9</a:t>
            </a:fld>
            <a:endParaRPr lang="en-US"/>
          </a:p>
        </p:txBody>
      </p:sp>
    </p:spTree>
    <p:extLst>
      <p:ext uri="{BB962C8B-B14F-4D97-AF65-F5344CB8AC3E}">
        <p14:creationId xmlns:p14="http://schemas.microsoft.com/office/powerpoint/2010/main" val="3970920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18F76-866B-4DF7-BF03-7868CFC9E8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859DC2-25AD-482E-9766-8A8040A2A7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A4F1AB-0580-41C8-B452-D79B2F8B9FB1}"/>
              </a:ext>
            </a:extLst>
          </p:cNvPr>
          <p:cNvSpPr>
            <a:spLocks noGrp="1"/>
          </p:cNvSpPr>
          <p:nvPr>
            <p:ph type="dt" sz="half" idx="10"/>
          </p:nvPr>
        </p:nvSpPr>
        <p:spPr/>
        <p:txBody>
          <a:bodyPr/>
          <a:lstStyle/>
          <a:p>
            <a:fld id="{F286CB34-5D80-4F1F-A395-AF2CDCD0F97A}" type="datetimeFigureOut">
              <a:rPr lang="en-US" smtClean="0"/>
              <a:t>3/1/2021</a:t>
            </a:fld>
            <a:endParaRPr lang="en-US"/>
          </a:p>
        </p:txBody>
      </p:sp>
      <p:sp>
        <p:nvSpPr>
          <p:cNvPr id="5" name="Footer Placeholder 4">
            <a:extLst>
              <a:ext uri="{FF2B5EF4-FFF2-40B4-BE49-F238E27FC236}">
                <a16:creationId xmlns:a16="http://schemas.microsoft.com/office/drawing/2014/main" id="{4A6E970E-DFE6-4634-BAA8-A92985AC6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6FA74-D102-4046-A801-998EE6D9F449}"/>
              </a:ext>
            </a:extLst>
          </p:cNvPr>
          <p:cNvSpPr>
            <a:spLocks noGrp="1"/>
          </p:cNvSpPr>
          <p:nvPr>
            <p:ph type="sldNum" sz="quarter" idx="12"/>
          </p:nvPr>
        </p:nvSpPr>
        <p:spPr/>
        <p:txBody>
          <a:bodyPr/>
          <a:lstStyle/>
          <a:p>
            <a:fld id="{5F2D9CA2-E08B-40ED-A9C3-0CBA9819E94B}" type="slidenum">
              <a:rPr lang="en-US" smtClean="0"/>
              <a:t>‹#›</a:t>
            </a:fld>
            <a:endParaRPr lang="en-US"/>
          </a:p>
        </p:txBody>
      </p:sp>
    </p:spTree>
    <p:extLst>
      <p:ext uri="{BB962C8B-B14F-4D97-AF65-F5344CB8AC3E}">
        <p14:creationId xmlns:p14="http://schemas.microsoft.com/office/powerpoint/2010/main" val="1171656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5439E-0ACC-44B1-BED5-9780C3D426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C43DA-A6E0-406D-A5A2-3352805DB8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B2B5B-2F95-4B93-97C9-8A7EF2BFD8B7}"/>
              </a:ext>
            </a:extLst>
          </p:cNvPr>
          <p:cNvSpPr>
            <a:spLocks noGrp="1"/>
          </p:cNvSpPr>
          <p:nvPr>
            <p:ph type="dt" sz="half" idx="10"/>
          </p:nvPr>
        </p:nvSpPr>
        <p:spPr/>
        <p:txBody>
          <a:bodyPr/>
          <a:lstStyle/>
          <a:p>
            <a:fld id="{F286CB34-5D80-4F1F-A395-AF2CDCD0F97A}" type="datetimeFigureOut">
              <a:rPr lang="en-US" smtClean="0"/>
              <a:t>3/1/2021</a:t>
            </a:fld>
            <a:endParaRPr lang="en-US"/>
          </a:p>
        </p:txBody>
      </p:sp>
      <p:sp>
        <p:nvSpPr>
          <p:cNvPr id="5" name="Footer Placeholder 4">
            <a:extLst>
              <a:ext uri="{FF2B5EF4-FFF2-40B4-BE49-F238E27FC236}">
                <a16:creationId xmlns:a16="http://schemas.microsoft.com/office/drawing/2014/main" id="{73C5FE2E-B43B-4057-8CBE-00A15363D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24BC81-7AFB-43DA-8182-4C8102266919}"/>
              </a:ext>
            </a:extLst>
          </p:cNvPr>
          <p:cNvSpPr>
            <a:spLocks noGrp="1"/>
          </p:cNvSpPr>
          <p:nvPr>
            <p:ph type="sldNum" sz="quarter" idx="12"/>
          </p:nvPr>
        </p:nvSpPr>
        <p:spPr/>
        <p:txBody>
          <a:bodyPr/>
          <a:lstStyle/>
          <a:p>
            <a:fld id="{5F2D9CA2-E08B-40ED-A9C3-0CBA9819E94B}" type="slidenum">
              <a:rPr lang="en-US" smtClean="0"/>
              <a:t>‹#›</a:t>
            </a:fld>
            <a:endParaRPr lang="en-US"/>
          </a:p>
        </p:txBody>
      </p:sp>
    </p:spTree>
    <p:extLst>
      <p:ext uri="{BB962C8B-B14F-4D97-AF65-F5344CB8AC3E}">
        <p14:creationId xmlns:p14="http://schemas.microsoft.com/office/powerpoint/2010/main" val="850749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5B8967-57AC-49DD-90FB-D8E25C4A98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4353DD-124E-4754-90E0-4E2AE1B719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CDC7F-709A-4D1E-94E7-020419476D9F}"/>
              </a:ext>
            </a:extLst>
          </p:cNvPr>
          <p:cNvSpPr>
            <a:spLocks noGrp="1"/>
          </p:cNvSpPr>
          <p:nvPr>
            <p:ph type="dt" sz="half" idx="10"/>
          </p:nvPr>
        </p:nvSpPr>
        <p:spPr/>
        <p:txBody>
          <a:bodyPr/>
          <a:lstStyle/>
          <a:p>
            <a:fld id="{F286CB34-5D80-4F1F-A395-AF2CDCD0F97A}" type="datetimeFigureOut">
              <a:rPr lang="en-US" smtClean="0"/>
              <a:t>3/1/2021</a:t>
            </a:fld>
            <a:endParaRPr lang="en-US"/>
          </a:p>
        </p:txBody>
      </p:sp>
      <p:sp>
        <p:nvSpPr>
          <p:cNvPr id="5" name="Footer Placeholder 4">
            <a:extLst>
              <a:ext uri="{FF2B5EF4-FFF2-40B4-BE49-F238E27FC236}">
                <a16:creationId xmlns:a16="http://schemas.microsoft.com/office/drawing/2014/main" id="{990E456C-0324-4548-A639-83AFFD068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57029-EDBD-4F41-ABCB-BD02162C7F45}"/>
              </a:ext>
            </a:extLst>
          </p:cNvPr>
          <p:cNvSpPr>
            <a:spLocks noGrp="1"/>
          </p:cNvSpPr>
          <p:nvPr>
            <p:ph type="sldNum" sz="quarter" idx="12"/>
          </p:nvPr>
        </p:nvSpPr>
        <p:spPr/>
        <p:txBody>
          <a:bodyPr/>
          <a:lstStyle/>
          <a:p>
            <a:fld id="{5F2D9CA2-E08B-40ED-A9C3-0CBA9819E94B}" type="slidenum">
              <a:rPr lang="en-US" smtClean="0"/>
              <a:t>‹#›</a:t>
            </a:fld>
            <a:endParaRPr lang="en-US"/>
          </a:p>
        </p:txBody>
      </p:sp>
    </p:spTree>
    <p:extLst>
      <p:ext uri="{BB962C8B-B14F-4D97-AF65-F5344CB8AC3E}">
        <p14:creationId xmlns:p14="http://schemas.microsoft.com/office/powerpoint/2010/main" val="1971230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186FC-9B87-4D16-BCE6-03AD15C75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5E9C7E-C6A7-42BD-8599-160C89BDE2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08319-80DC-4DC6-8DD4-57EEFBFB29B2}"/>
              </a:ext>
            </a:extLst>
          </p:cNvPr>
          <p:cNvSpPr>
            <a:spLocks noGrp="1"/>
          </p:cNvSpPr>
          <p:nvPr>
            <p:ph type="dt" sz="half" idx="10"/>
          </p:nvPr>
        </p:nvSpPr>
        <p:spPr/>
        <p:txBody>
          <a:bodyPr/>
          <a:lstStyle/>
          <a:p>
            <a:fld id="{F286CB34-5D80-4F1F-A395-AF2CDCD0F97A}" type="datetimeFigureOut">
              <a:rPr lang="en-US" smtClean="0"/>
              <a:t>3/1/2021</a:t>
            </a:fld>
            <a:endParaRPr lang="en-US"/>
          </a:p>
        </p:txBody>
      </p:sp>
      <p:sp>
        <p:nvSpPr>
          <p:cNvPr id="5" name="Footer Placeholder 4">
            <a:extLst>
              <a:ext uri="{FF2B5EF4-FFF2-40B4-BE49-F238E27FC236}">
                <a16:creationId xmlns:a16="http://schemas.microsoft.com/office/drawing/2014/main" id="{AE6086A7-4886-4DC8-8DA0-E60846A1C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3833B-B8E0-46BD-B65A-03614539A980}"/>
              </a:ext>
            </a:extLst>
          </p:cNvPr>
          <p:cNvSpPr>
            <a:spLocks noGrp="1"/>
          </p:cNvSpPr>
          <p:nvPr>
            <p:ph type="sldNum" sz="quarter" idx="12"/>
          </p:nvPr>
        </p:nvSpPr>
        <p:spPr/>
        <p:txBody>
          <a:bodyPr/>
          <a:lstStyle/>
          <a:p>
            <a:fld id="{5F2D9CA2-E08B-40ED-A9C3-0CBA9819E94B}" type="slidenum">
              <a:rPr lang="en-US" smtClean="0"/>
              <a:t>‹#›</a:t>
            </a:fld>
            <a:endParaRPr lang="en-US"/>
          </a:p>
        </p:txBody>
      </p:sp>
    </p:spTree>
    <p:extLst>
      <p:ext uri="{BB962C8B-B14F-4D97-AF65-F5344CB8AC3E}">
        <p14:creationId xmlns:p14="http://schemas.microsoft.com/office/powerpoint/2010/main" val="4203252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9959-5F14-4CB3-B62D-5E5456491C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AF9DC5-924E-4B40-83DB-C9E586D913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D35D15-4ACE-4D30-9767-EC59C5D1FECF}"/>
              </a:ext>
            </a:extLst>
          </p:cNvPr>
          <p:cNvSpPr>
            <a:spLocks noGrp="1"/>
          </p:cNvSpPr>
          <p:nvPr>
            <p:ph type="dt" sz="half" idx="10"/>
          </p:nvPr>
        </p:nvSpPr>
        <p:spPr/>
        <p:txBody>
          <a:bodyPr/>
          <a:lstStyle/>
          <a:p>
            <a:fld id="{F286CB34-5D80-4F1F-A395-AF2CDCD0F97A}" type="datetimeFigureOut">
              <a:rPr lang="en-US" smtClean="0"/>
              <a:t>3/1/2021</a:t>
            </a:fld>
            <a:endParaRPr lang="en-US"/>
          </a:p>
        </p:txBody>
      </p:sp>
      <p:sp>
        <p:nvSpPr>
          <p:cNvPr id="5" name="Footer Placeholder 4">
            <a:extLst>
              <a:ext uri="{FF2B5EF4-FFF2-40B4-BE49-F238E27FC236}">
                <a16:creationId xmlns:a16="http://schemas.microsoft.com/office/drawing/2014/main" id="{AD3B104C-B6CA-49F9-A13A-D4BD15098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8CEC8-19EA-4602-A213-0002002D35B1}"/>
              </a:ext>
            </a:extLst>
          </p:cNvPr>
          <p:cNvSpPr>
            <a:spLocks noGrp="1"/>
          </p:cNvSpPr>
          <p:nvPr>
            <p:ph type="sldNum" sz="quarter" idx="12"/>
          </p:nvPr>
        </p:nvSpPr>
        <p:spPr/>
        <p:txBody>
          <a:bodyPr/>
          <a:lstStyle/>
          <a:p>
            <a:fld id="{5F2D9CA2-E08B-40ED-A9C3-0CBA9819E94B}" type="slidenum">
              <a:rPr lang="en-US" smtClean="0"/>
              <a:t>‹#›</a:t>
            </a:fld>
            <a:endParaRPr lang="en-US"/>
          </a:p>
        </p:txBody>
      </p:sp>
    </p:spTree>
    <p:extLst>
      <p:ext uri="{BB962C8B-B14F-4D97-AF65-F5344CB8AC3E}">
        <p14:creationId xmlns:p14="http://schemas.microsoft.com/office/powerpoint/2010/main" val="1641502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58C2E-F100-4B00-BFA7-02AE3CDA7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2444D-07E7-4893-8476-CCA54461C7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38D6B1-5995-4457-A5B5-1958ACF5B4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6EA447-02EC-40B5-9136-B300989BACE0}"/>
              </a:ext>
            </a:extLst>
          </p:cNvPr>
          <p:cNvSpPr>
            <a:spLocks noGrp="1"/>
          </p:cNvSpPr>
          <p:nvPr>
            <p:ph type="dt" sz="half" idx="10"/>
          </p:nvPr>
        </p:nvSpPr>
        <p:spPr/>
        <p:txBody>
          <a:bodyPr/>
          <a:lstStyle/>
          <a:p>
            <a:fld id="{F286CB34-5D80-4F1F-A395-AF2CDCD0F97A}" type="datetimeFigureOut">
              <a:rPr lang="en-US" smtClean="0"/>
              <a:t>3/1/2021</a:t>
            </a:fld>
            <a:endParaRPr lang="en-US"/>
          </a:p>
        </p:txBody>
      </p:sp>
      <p:sp>
        <p:nvSpPr>
          <p:cNvPr id="6" name="Footer Placeholder 5">
            <a:extLst>
              <a:ext uri="{FF2B5EF4-FFF2-40B4-BE49-F238E27FC236}">
                <a16:creationId xmlns:a16="http://schemas.microsoft.com/office/drawing/2014/main" id="{33DA32F1-71C6-4731-BEF9-56166E7BDB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A07F3B-6ACC-4B74-9FDE-F5082837E5BA}"/>
              </a:ext>
            </a:extLst>
          </p:cNvPr>
          <p:cNvSpPr>
            <a:spLocks noGrp="1"/>
          </p:cNvSpPr>
          <p:nvPr>
            <p:ph type="sldNum" sz="quarter" idx="12"/>
          </p:nvPr>
        </p:nvSpPr>
        <p:spPr/>
        <p:txBody>
          <a:bodyPr/>
          <a:lstStyle/>
          <a:p>
            <a:fld id="{5F2D9CA2-E08B-40ED-A9C3-0CBA9819E94B}" type="slidenum">
              <a:rPr lang="en-US" smtClean="0"/>
              <a:t>‹#›</a:t>
            </a:fld>
            <a:endParaRPr lang="en-US"/>
          </a:p>
        </p:txBody>
      </p:sp>
    </p:spTree>
    <p:extLst>
      <p:ext uri="{BB962C8B-B14F-4D97-AF65-F5344CB8AC3E}">
        <p14:creationId xmlns:p14="http://schemas.microsoft.com/office/powerpoint/2010/main" val="3272636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170B-337B-4419-AD53-5628AFE4DB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CC14DA-2EFE-4012-89E8-6A7896382F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010A38-35AD-4C2B-9DD9-A8F4CBFC80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558972-6A34-4FB3-A429-A83EA43AF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87BD52-889E-4C0E-9147-7D8986B224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4C43CC-34D8-4D25-9D4D-B1F3C911A5AF}"/>
              </a:ext>
            </a:extLst>
          </p:cNvPr>
          <p:cNvSpPr>
            <a:spLocks noGrp="1"/>
          </p:cNvSpPr>
          <p:nvPr>
            <p:ph type="dt" sz="half" idx="10"/>
          </p:nvPr>
        </p:nvSpPr>
        <p:spPr/>
        <p:txBody>
          <a:bodyPr/>
          <a:lstStyle/>
          <a:p>
            <a:fld id="{F286CB34-5D80-4F1F-A395-AF2CDCD0F97A}" type="datetimeFigureOut">
              <a:rPr lang="en-US" smtClean="0"/>
              <a:t>3/1/2021</a:t>
            </a:fld>
            <a:endParaRPr lang="en-US"/>
          </a:p>
        </p:txBody>
      </p:sp>
      <p:sp>
        <p:nvSpPr>
          <p:cNvPr id="8" name="Footer Placeholder 7">
            <a:extLst>
              <a:ext uri="{FF2B5EF4-FFF2-40B4-BE49-F238E27FC236}">
                <a16:creationId xmlns:a16="http://schemas.microsoft.com/office/drawing/2014/main" id="{F1D52391-039C-4AC9-A945-137FED92F1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B84FAB-C2E9-4D9D-8E06-B5362A88FA92}"/>
              </a:ext>
            </a:extLst>
          </p:cNvPr>
          <p:cNvSpPr>
            <a:spLocks noGrp="1"/>
          </p:cNvSpPr>
          <p:nvPr>
            <p:ph type="sldNum" sz="quarter" idx="12"/>
          </p:nvPr>
        </p:nvSpPr>
        <p:spPr/>
        <p:txBody>
          <a:bodyPr/>
          <a:lstStyle/>
          <a:p>
            <a:fld id="{5F2D9CA2-E08B-40ED-A9C3-0CBA9819E94B}" type="slidenum">
              <a:rPr lang="en-US" smtClean="0"/>
              <a:t>‹#›</a:t>
            </a:fld>
            <a:endParaRPr lang="en-US"/>
          </a:p>
        </p:txBody>
      </p:sp>
    </p:spTree>
    <p:extLst>
      <p:ext uri="{BB962C8B-B14F-4D97-AF65-F5344CB8AC3E}">
        <p14:creationId xmlns:p14="http://schemas.microsoft.com/office/powerpoint/2010/main" val="54491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2DB51-9536-45A4-AD2F-BFC0AE3CB2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7B5A20-4799-4637-97FF-01948AF8EF04}"/>
              </a:ext>
            </a:extLst>
          </p:cNvPr>
          <p:cNvSpPr>
            <a:spLocks noGrp="1"/>
          </p:cNvSpPr>
          <p:nvPr>
            <p:ph type="dt" sz="half" idx="10"/>
          </p:nvPr>
        </p:nvSpPr>
        <p:spPr/>
        <p:txBody>
          <a:bodyPr/>
          <a:lstStyle/>
          <a:p>
            <a:fld id="{F286CB34-5D80-4F1F-A395-AF2CDCD0F97A}" type="datetimeFigureOut">
              <a:rPr lang="en-US" smtClean="0"/>
              <a:t>3/1/2021</a:t>
            </a:fld>
            <a:endParaRPr lang="en-US"/>
          </a:p>
        </p:txBody>
      </p:sp>
      <p:sp>
        <p:nvSpPr>
          <p:cNvPr id="4" name="Footer Placeholder 3">
            <a:extLst>
              <a:ext uri="{FF2B5EF4-FFF2-40B4-BE49-F238E27FC236}">
                <a16:creationId xmlns:a16="http://schemas.microsoft.com/office/drawing/2014/main" id="{D3AD19ED-0A61-4F0B-965F-345234FB46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9C9CC9-A51D-4954-89A6-9D8268EF641F}"/>
              </a:ext>
            </a:extLst>
          </p:cNvPr>
          <p:cNvSpPr>
            <a:spLocks noGrp="1"/>
          </p:cNvSpPr>
          <p:nvPr>
            <p:ph type="sldNum" sz="quarter" idx="12"/>
          </p:nvPr>
        </p:nvSpPr>
        <p:spPr/>
        <p:txBody>
          <a:bodyPr/>
          <a:lstStyle/>
          <a:p>
            <a:fld id="{5F2D9CA2-E08B-40ED-A9C3-0CBA9819E94B}" type="slidenum">
              <a:rPr lang="en-US" smtClean="0"/>
              <a:t>‹#›</a:t>
            </a:fld>
            <a:endParaRPr lang="en-US"/>
          </a:p>
        </p:txBody>
      </p:sp>
    </p:spTree>
    <p:extLst>
      <p:ext uri="{BB962C8B-B14F-4D97-AF65-F5344CB8AC3E}">
        <p14:creationId xmlns:p14="http://schemas.microsoft.com/office/powerpoint/2010/main" val="2293708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B6542-A46E-4D9C-A289-A00CEA2095F6}"/>
              </a:ext>
            </a:extLst>
          </p:cNvPr>
          <p:cNvSpPr>
            <a:spLocks noGrp="1"/>
          </p:cNvSpPr>
          <p:nvPr>
            <p:ph type="dt" sz="half" idx="10"/>
          </p:nvPr>
        </p:nvSpPr>
        <p:spPr/>
        <p:txBody>
          <a:bodyPr/>
          <a:lstStyle/>
          <a:p>
            <a:fld id="{F286CB34-5D80-4F1F-A395-AF2CDCD0F97A}" type="datetimeFigureOut">
              <a:rPr lang="en-US" smtClean="0"/>
              <a:t>3/1/2021</a:t>
            </a:fld>
            <a:endParaRPr lang="en-US"/>
          </a:p>
        </p:txBody>
      </p:sp>
      <p:sp>
        <p:nvSpPr>
          <p:cNvPr id="3" name="Footer Placeholder 2">
            <a:extLst>
              <a:ext uri="{FF2B5EF4-FFF2-40B4-BE49-F238E27FC236}">
                <a16:creationId xmlns:a16="http://schemas.microsoft.com/office/drawing/2014/main" id="{08AE7769-4975-4321-ACB2-E4CE689C5E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05FECA-DBD2-46F6-A618-749DCBD9F16F}"/>
              </a:ext>
            </a:extLst>
          </p:cNvPr>
          <p:cNvSpPr>
            <a:spLocks noGrp="1"/>
          </p:cNvSpPr>
          <p:nvPr>
            <p:ph type="sldNum" sz="quarter" idx="12"/>
          </p:nvPr>
        </p:nvSpPr>
        <p:spPr/>
        <p:txBody>
          <a:bodyPr/>
          <a:lstStyle/>
          <a:p>
            <a:fld id="{5F2D9CA2-E08B-40ED-A9C3-0CBA9819E94B}" type="slidenum">
              <a:rPr lang="en-US" smtClean="0"/>
              <a:t>‹#›</a:t>
            </a:fld>
            <a:endParaRPr lang="en-US"/>
          </a:p>
        </p:txBody>
      </p:sp>
    </p:spTree>
    <p:extLst>
      <p:ext uri="{BB962C8B-B14F-4D97-AF65-F5344CB8AC3E}">
        <p14:creationId xmlns:p14="http://schemas.microsoft.com/office/powerpoint/2010/main" val="840936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B1B6-B7A4-4E18-9FCC-9204C5C99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0EA1B4-B577-4F3B-86C8-775691294D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384367-E059-4283-82E8-DE527ABCEB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56EDAD-26C3-4C9C-80E4-0E87775BAB8B}"/>
              </a:ext>
            </a:extLst>
          </p:cNvPr>
          <p:cNvSpPr>
            <a:spLocks noGrp="1"/>
          </p:cNvSpPr>
          <p:nvPr>
            <p:ph type="dt" sz="half" idx="10"/>
          </p:nvPr>
        </p:nvSpPr>
        <p:spPr/>
        <p:txBody>
          <a:bodyPr/>
          <a:lstStyle/>
          <a:p>
            <a:fld id="{F286CB34-5D80-4F1F-A395-AF2CDCD0F97A}" type="datetimeFigureOut">
              <a:rPr lang="en-US" smtClean="0"/>
              <a:t>3/1/2021</a:t>
            </a:fld>
            <a:endParaRPr lang="en-US"/>
          </a:p>
        </p:txBody>
      </p:sp>
      <p:sp>
        <p:nvSpPr>
          <p:cNvPr id="6" name="Footer Placeholder 5">
            <a:extLst>
              <a:ext uri="{FF2B5EF4-FFF2-40B4-BE49-F238E27FC236}">
                <a16:creationId xmlns:a16="http://schemas.microsoft.com/office/drawing/2014/main" id="{CD666679-5E37-49A8-9D3F-598A005594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1DDDA5-A80A-4ADE-A344-B14F727DDCD7}"/>
              </a:ext>
            </a:extLst>
          </p:cNvPr>
          <p:cNvSpPr>
            <a:spLocks noGrp="1"/>
          </p:cNvSpPr>
          <p:nvPr>
            <p:ph type="sldNum" sz="quarter" idx="12"/>
          </p:nvPr>
        </p:nvSpPr>
        <p:spPr/>
        <p:txBody>
          <a:bodyPr/>
          <a:lstStyle/>
          <a:p>
            <a:fld id="{5F2D9CA2-E08B-40ED-A9C3-0CBA9819E94B}" type="slidenum">
              <a:rPr lang="en-US" smtClean="0"/>
              <a:t>‹#›</a:t>
            </a:fld>
            <a:endParaRPr lang="en-US"/>
          </a:p>
        </p:txBody>
      </p:sp>
    </p:spTree>
    <p:extLst>
      <p:ext uri="{BB962C8B-B14F-4D97-AF65-F5344CB8AC3E}">
        <p14:creationId xmlns:p14="http://schemas.microsoft.com/office/powerpoint/2010/main" val="654366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6BEF-E713-4B2B-8149-FA877EAE40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237C7D-A3A6-4F9D-819A-D4C3909FFE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710DA7-77C9-4B68-9056-C378BF9DB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DFF472-27FF-4FAC-93CF-7FD9FF76E42F}"/>
              </a:ext>
            </a:extLst>
          </p:cNvPr>
          <p:cNvSpPr>
            <a:spLocks noGrp="1"/>
          </p:cNvSpPr>
          <p:nvPr>
            <p:ph type="dt" sz="half" idx="10"/>
          </p:nvPr>
        </p:nvSpPr>
        <p:spPr/>
        <p:txBody>
          <a:bodyPr/>
          <a:lstStyle/>
          <a:p>
            <a:fld id="{F286CB34-5D80-4F1F-A395-AF2CDCD0F97A}" type="datetimeFigureOut">
              <a:rPr lang="en-US" smtClean="0"/>
              <a:t>3/1/2021</a:t>
            </a:fld>
            <a:endParaRPr lang="en-US"/>
          </a:p>
        </p:txBody>
      </p:sp>
      <p:sp>
        <p:nvSpPr>
          <p:cNvPr id="6" name="Footer Placeholder 5">
            <a:extLst>
              <a:ext uri="{FF2B5EF4-FFF2-40B4-BE49-F238E27FC236}">
                <a16:creationId xmlns:a16="http://schemas.microsoft.com/office/drawing/2014/main" id="{00043AD8-B49A-4DF9-BF93-A8D22D77E6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2F25B-92A6-44D3-B10B-034775A02467}"/>
              </a:ext>
            </a:extLst>
          </p:cNvPr>
          <p:cNvSpPr>
            <a:spLocks noGrp="1"/>
          </p:cNvSpPr>
          <p:nvPr>
            <p:ph type="sldNum" sz="quarter" idx="12"/>
          </p:nvPr>
        </p:nvSpPr>
        <p:spPr/>
        <p:txBody>
          <a:bodyPr/>
          <a:lstStyle/>
          <a:p>
            <a:fld id="{5F2D9CA2-E08B-40ED-A9C3-0CBA9819E94B}" type="slidenum">
              <a:rPr lang="en-US" smtClean="0"/>
              <a:t>‹#›</a:t>
            </a:fld>
            <a:endParaRPr lang="en-US"/>
          </a:p>
        </p:txBody>
      </p:sp>
    </p:spTree>
    <p:extLst>
      <p:ext uri="{BB962C8B-B14F-4D97-AF65-F5344CB8AC3E}">
        <p14:creationId xmlns:p14="http://schemas.microsoft.com/office/powerpoint/2010/main" val="911291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6705CE-FFF6-430C-B0A6-90A78C8E6E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76DE9D-5C57-40B7-ABE6-225C4DC92C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EEF97-E926-4841-8780-2430535ACC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6CB34-5D80-4F1F-A395-AF2CDCD0F97A}" type="datetimeFigureOut">
              <a:rPr lang="en-US" smtClean="0"/>
              <a:t>3/1/2021</a:t>
            </a:fld>
            <a:endParaRPr lang="en-US"/>
          </a:p>
        </p:txBody>
      </p:sp>
      <p:sp>
        <p:nvSpPr>
          <p:cNvPr id="5" name="Footer Placeholder 4">
            <a:extLst>
              <a:ext uri="{FF2B5EF4-FFF2-40B4-BE49-F238E27FC236}">
                <a16:creationId xmlns:a16="http://schemas.microsoft.com/office/drawing/2014/main" id="{D9FB22D5-B0EA-4BFF-8155-38EFD90781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D46E8F-67EF-420E-A6EE-D8594122B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2D9CA2-E08B-40ED-A9C3-0CBA9819E94B}" type="slidenum">
              <a:rPr lang="en-US" smtClean="0"/>
              <a:t>‹#›</a:t>
            </a:fld>
            <a:endParaRPr lang="en-US"/>
          </a:p>
        </p:txBody>
      </p:sp>
      <p:pic>
        <p:nvPicPr>
          <p:cNvPr id="8" name="Picture 7">
            <a:extLst>
              <a:ext uri="{FF2B5EF4-FFF2-40B4-BE49-F238E27FC236}">
                <a16:creationId xmlns:a16="http://schemas.microsoft.com/office/drawing/2014/main" id="{6A874129-D757-41E6-BAB0-ED16E462896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08200" y="125412"/>
            <a:ext cx="828196" cy="911536"/>
          </a:xfrm>
          <a:prstGeom prst="rect">
            <a:avLst/>
          </a:prstGeom>
        </p:spPr>
      </p:pic>
    </p:spTree>
    <p:extLst>
      <p:ext uri="{BB962C8B-B14F-4D97-AF65-F5344CB8AC3E}">
        <p14:creationId xmlns:p14="http://schemas.microsoft.com/office/powerpoint/2010/main" val="3960904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gi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28A8-D0A5-484D-907E-7B3C28153396}"/>
              </a:ext>
            </a:extLst>
          </p:cNvPr>
          <p:cNvSpPr>
            <a:spLocks noGrp="1"/>
          </p:cNvSpPr>
          <p:nvPr>
            <p:ph type="ctrTitle"/>
          </p:nvPr>
        </p:nvSpPr>
        <p:spPr>
          <a:xfrm>
            <a:off x="1523999" y="1122363"/>
            <a:ext cx="9431045" cy="2934732"/>
          </a:xfrm>
        </p:spPr>
        <p:txBody>
          <a:bodyPr>
            <a:noAutofit/>
          </a:bodyPr>
          <a:lstStyle/>
          <a:p>
            <a:r>
              <a:rPr lang="en-CA" sz="9600" b="1" dirty="0">
                <a:solidFill>
                  <a:schemeClr val="accent2">
                    <a:lumMod val="75000"/>
                  </a:schemeClr>
                </a:solidFill>
                <a:latin typeface="Baskerville Old Face"/>
              </a:rPr>
              <a:t>Nabi Isa and Lady Maryam</a:t>
            </a:r>
            <a:endParaRPr lang="en-US" sz="9600" b="1" dirty="0">
              <a:solidFill>
                <a:schemeClr val="accent2">
                  <a:lumMod val="75000"/>
                </a:schemeClr>
              </a:solidFill>
              <a:latin typeface="Baskerville Old Face"/>
            </a:endParaRPr>
          </a:p>
        </p:txBody>
      </p:sp>
      <p:sp>
        <p:nvSpPr>
          <p:cNvPr id="3" name="Subtitle 2">
            <a:extLst>
              <a:ext uri="{FF2B5EF4-FFF2-40B4-BE49-F238E27FC236}">
                <a16:creationId xmlns:a16="http://schemas.microsoft.com/office/drawing/2014/main" id="{FBD45F66-EAA1-4E34-A637-2180C5B2E1B0}"/>
              </a:ext>
            </a:extLst>
          </p:cNvPr>
          <p:cNvSpPr>
            <a:spLocks noGrp="1"/>
          </p:cNvSpPr>
          <p:nvPr>
            <p:ph type="subTitle" idx="1"/>
          </p:nvPr>
        </p:nvSpPr>
        <p:spPr>
          <a:xfrm>
            <a:off x="1667521" y="4258985"/>
            <a:ext cx="9144000" cy="1655762"/>
          </a:xfrm>
        </p:spPr>
        <p:txBody>
          <a:bodyPr>
            <a:normAutofit/>
          </a:bodyPr>
          <a:lstStyle/>
          <a:p>
            <a:r>
              <a:rPr lang="en-CA" sz="4400" b="1" dirty="0" err="1">
                <a:solidFill>
                  <a:schemeClr val="accent2">
                    <a:lumMod val="60000"/>
                    <a:lumOff val="40000"/>
                  </a:schemeClr>
                </a:solidFill>
              </a:rPr>
              <a:t>Tarbiyah</a:t>
            </a:r>
            <a:r>
              <a:rPr lang="en-CA" sz="4400" b="1" dirty="0">
                <a:solidFill>
                  <a:schemeClr val="accent2">
                    <a:lumMod val="60000"/>
                    <a:lumOff val="40000"/>
                  </a:schemeClr>
                </a:solidFill>
              </a:rPr>
              <a:t> 2A06</a:t>
            </a:r>
            <a:endParaRPr lang="en-US" sz="4400" b="1" dirty="0">
              <a:solidFill>
                <a:schemeClr val="accent2">
                  <a:lumMod val="60000"/>
                  <a:lumOff val="40000"/>
                </a:schemeClr>
              </a:solidFill>
            </a:endParaRPr>
          </a:p>
        </p:txBody>
      </p:sp>
    </p:spTree>
    <p:extLst>
      <p:ext uri="{BB962C8B-B14F-4D97-AF65-F5344CB8AC3E}">
        <p14:creationId xmlns:p14="http://schemas.microsoft.com/office/powerpoint/2010/main" val="1968957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CA76C7-F2DC-4A56-89B6-17A38979CCD0}"/>
              </a:ext>
            </a:extLst>
          </p:cNvPr>
          <p:cNvPicPr>
            <a:picLocks noChangeAspect="1"/>
          </p:cNvPicPr>
          <p:nvPr/>
        </p:nvPicPr>
        <p:blipFill>
          <a:blip r:embed="rId3"/>
          <a:stretch>
            <a:fillRect/>
          </a:stretch>
        </p:blipFill>
        <p:spPr>
          <a:xfrm>
            <a:off x="444416" y="795337"/>
            <a:ext cx="2905125" cy="5267325"/>
          </a:xfrm>
          <a:prstGeom prst="rect">
            <a:avLst/>
          </a:prstGeom>
        </p:spPr>
      </p:pic>
      <p:pic>
        <p:nvPicPr>
          <p:cNvPr id="7" name="Picture 6">
            <a:extLst>
              <a:ext uri="{FF2B5EF4-FFF2-40B4-BE49-F238E27FC236}">
                <a16:creationId xmlns:a16="http://schemas.microsoft.com/office/drawing/2014/main" id="{566436BF-CC7E-49AB-8617-FF385589FFD9}"/>
              </a:ext>
            </a:extLst>
          </p:cNvPr>
          <p:cNvPicPr>
            <a:picLocks noChangeAspect="1"/>
          </p:cNvPicPr>
          <p:nvPr/>
        </p:nvPicPr>
        <p:blipFill>
          <a:blip r:embed="rId4"/>
          <a:stretch>
            <a:fillRect/>
          </a:stretch>
        </p:blipFill>
        <p:spPr>
          <a:xfrm>
            <a:off x="3477878" y="1243011"/>
            <a:ext cx="4562475" cy="4371975"/>
          </a:xfrm>
          <a:prstGeom prst="rect">
            <a:avLst/>
          </a:prstGeom>
        </p:spPr>
      </p:pic>
      <p:pic>
        <p:nvPicPr>
          <p:cNvPr id="9" name="Picture 8">
            <a:extLst>
              <a:ext uri="{FF2B5EF4-FFF2-40B4-BE49-F238E27FC236}">
                <a16:creationId xmlns:a16="http://schemas.microsoft.com/office/drawing/2014/main" id="{1A136157-F4BF-4602-8B0D-DFB09FD8B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8690" y="2862012"/>
            <a:ext cx="3851777" cy="3466599"/>
          </a:xfrm>
          <a:prstGeom prst="rect">
            <a:avLst/>
          </a:prstGeom>
        </p:spPr>
      </p:pic>
    </p:spTree>
    <p:extLst>
      <p:ext uri="{BB962C8B-B14F-4D97-AF65-F5344CB8AC3E}">
        <p14:creationId xmlns:p14="http://schemas.microsoft.com/office/powerpoint/2010/main" val="202349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6F0794-2DED-4DC6-BAA1-63D11AB94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600" y="3874170"/>
            <a:ext cx="2983830" cy="2983830"/>
          </a:xfrm>
          <a:prstGeom prst="rect">
            <a:avLst/>
          </a:prstGeom>
        </p:spPr>
      </p:pic>
      <p:pic>
        <p:nvPicPr>
          <p:cNvPr id="7" name="Picture 6">
            <a:extLst>
              <a:ext uri="{FF2B5EF4-FFF2-40B4-BE49-F238E27FC236}">
                <a16:creationId xmlns:a16="http://schemas.microsoft.com/office/drawing/2014/main" id="{D836207F-0A1C-457A-A1E0-17998265C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3137"/>
            <a:ext cx="4999515" cy="4999515"/>
          </a:xfrm>
          <a:prstGeom prst="rect">
            <a:avLst/>
          </a:prstGeom>
        </p:spPr>
      </p:pic>
      <p:pic>
        <p:nvPicPr>
          <p:cNvPr id="9" name="Picture 8">
            <a:extLst>
              <a:ext uri="{FF2B5EF4-FFF2-40B4-BE49-F238E27FC236}">
                <a16:creationId xmlns:a16="http://schemas.microsoft.com/office/drawing/2014/main" id="{A35DBFE9-29BF-408D-BCC6-CD087DB217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2305" y="360948"/>
            <a:ext cx="3412600" cy="3412600"/>
          </a:xfrm>
          <a:prstGeom prst="rect">
            <a:avLst/>
          </a:prstGeom>
        </p:spPr>
      </p:pic>
      <p:pic>
        <p:nvPicPr>
          <p:cNvPr id="11" name="Picture 10">
            <a:extLst>
              <a:ext uri="{FF2B5EF4-FFF2-40B4-BE49-F238E27FC236}">
                <a16:creationId xmlns:a16="http://schemas.microsoft.com/office/drawing/2014/main" id="{52DEB97A-B319-4655-8458-2EEE4A995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3118" y="3874170"/>
            <a:ext cx="4762500" cy="2676525"/>
          </a:xfrm>
          <a:prstGeom prst="rect">
            <a:avLst/>
          </a:prstGeom>
        </p:spPr>
      </p:pic>
    </p:spTree>
    <p:extLst>
      <p:ext uri="{BB962C8B-B14F-4D97-AF65-F5344CB8AC3E}">
        <p14:creationId xmlns:p14="http://schemas.microsoft.com/office/powerpoint/2010/main" val="235621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EF0EFB-F943-4E23-A956-497EFBBE68C6}"/>
              </a:ext>
            </a:extLst>
          </p:cNvPr>
          <p:cNvPicPr>
            <a:picLocks noChangeAspect="1"/>
          </p:cNvPicPr>
          <p:nvPr/>
        </p:nvPicPr>
        <p:blipFill>
          <a:blip r:embed="rId3"/>
          <a:stretch>
            <a:fillRect/>
          </a:stretch>
        </p:blipFill>
        <p:spPr>
          <a:xfrm>
            <a:off x="340658" y="270707"/>
            <a:ext cx="10705307" cy="6316585"/>
          </a:xfrm>
          <a:prstGeom prst="rect">
            <a:avLst/>
          </a:prstGeom>
        </p:spPr>
      </p:pic>
    </p:spTree>
    <p:extLst>
      <p:ext uri="{BB962C8B-B14F-4D97-AF65-F5344CB8AC3E}">
        <p14:creationId xmlns:p14="http://schemas.microsoft.com/office/powerpoint/2010/main" val="49382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96F83B-7D23-4118-8F43-6B04FAB319CB}"/>
              </a:ext>
            </a:extLst>
          </p:cNvPr>
          <p:cNvPicPr>
            <a:picLocks noChangeAspect="1"/>
          </p:cNvPicPr>
          <p:nvPr/>
        </p:nvPicPr>
        <p:blipFill>
          <a:blip r:embed="rId3"/>
          <a:stretch>
            <a:fillRect/>
          </a:stretch>
        </p:blipFill>
        <p:spPr>
          <a:xfrm>
            <a:off x="596153" y="376237"/>
            <a:ext cx="5334000" cy="6105525"/>
          </a:xfrm>
          <a:prstGeom prst="rect">
            <a:avLst/>
          </a:prstGeom>
        </p:spPr>
      </p:pic>
      <p:pic>
        <p:nvPicPr>
          <p:cNvPr id="4" name="Picture 3">
            <a:extLst>
              <a:ext uri="{FF2B5EF4-FFF2-40B4-BE49-F238E27FC236}">
                <a16:creationId xmlns:a16="http://schemas.microsoft.com/office/drawing/2014/main" id="{7D128B21-8C8B-4A6C-B907-D35C58289BC6}"/>
              </a:ext>
            </a:extLst>
          </p:cNvPr>
          <p:cNvPicPr>
            <a:picLocks noChangeAspect="1"/>
          </p:cNvPicPr>
          <p:nvPr/>
        </p:nvPicPr>
        <p:blipFill>
          <a:blip r:embed="rId4"/>
          <a:stretch>
            <a:fillRect/>
          </a:stretch>
        </p:blipFill>
        <p:spPr>
          <a:xfrm>
            <a:off x="6907901" y="1111625"/>
            <a:ext cx="2638110" cy="2031906"/>
          </a:xfrm>
          <a:prstGeom prst="rect">
            <a:avLst/>
          </a:prstGeom>
        </p:spPr>
      </p:pic>
      <p:pic>
        <p:nvPicPr>
          <p:cNvPr id="5" name="Picture 4">
            <a:extLst>
              <a:ext uri="{FF2B5EF4-FFF2-40B4-BE49-F238E27FC236}">
                <a16:creationId xmlns:a16="http://schemas.microsoft.com/office/drawing/2014/main" id="{9528DD42-2A73-44EB-BC62-71F88E4F74A5}"/>
              </a:ext>
            </a:extLst>
          </p:cNvPr>
          <p:cNvPicPr>
            <a:picLocks noChangeAspect="1"/>
          </p:cNvPicPr>
          <p:nvPr/>
        </p:nvPicPr>
        <p:blipFill>
          <a:blip r:embed="rId5"/>
          <a:stretch>
            <a:fillRect/>
          </a:stretch>
        </p:blipFill>
        <p:spPr>
          <a:xfrm>
            <a:off x="7173940" y="4028794"/>
            <a:ext cx="1914507" cy="2031906"/>
          </a:xfrm>
          <a:prstGeom prst="rect">
            <a:avLst/>
          </a:prstGeom>
        </p:spPr>
      </p:pic>
    </p:spTree>
    <p:extLst>
      <p:ext uri="{BB962C8B-B14F-4D97-AF65-F5344CB8AC3E}">
        <p14:creationId xmlns:p14="http://schemas.microsoft.com/office/powerpoint/2010/main" val="396333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47209-994A-4028-AFBA-30CB5211A06C}"/>
              </a:ext>
            </a:extLst>
          </p:cNvPr>
          <p:cNvSpPr>
            <a:spLocks noGrp="1"/>
          </p:cNvSpPr>
          <p:nvPr>
            <p:ph type="title"/>
          </p:nvPr>
        </p:nvSpPr>
        <p:spPr/>
        <p:txBody>
          <a:bodyPr/>
          <a:lstStyle/>
          <a:p>
            <a:r>
              <a:rPr lang="en-CA" b="1" dirty="0">
                <a:solidFill>
                  <a:srgbClr val="FF0000"/>
                </a:solidFill>
              </a:rPr>
              <a:t>What I learnt today?</a:t>
            </a:r>
            <a:endParaRPr lang="en-US" b="1" dirty="0">
              <a:solidFill>
                <a:srgbClr val="FF0000"/>
              </a:solidFill>
            </a:endParaRPr>
          </a:p>
        </p:txBody>
      </p:sp>
      <p:sp>
        <p:nvSpPr>
          <p:cNvPr id="3" name="Content Placeholder 2">
            <a:extLst>
              <a:ext uri="{FF2B5EF4-FFF2-40B4-BE49-F238E27FC236}">
                <a16:creationId xmlns:a16="http://schemas.microsoft.com/office/drawing/2014/main" id="{C41823E1-D40F-4E1C-A795-F115322A633C}"/>
              </a:ext>
            </a:extLst>
          </p:cNvPr>
          <p:cNvSpPr>
            <a:spLocks noGrp="1"/>
          </p:cNvSpPr>
          <p:nvPr>
            <p:ph idx="1"/>
          </p:nvPr>
        </p:nvSpPr>
        <p:spPr/>
        <p:txBody>
          <a:bodyPr vert="horz" lIns="91440" tIns="45720" rIns="91440" bIns="45720" rtlCol="0" anchor="t">
            <a:normAutofit/>
          </a:bodyPr>
          <a:lstStyle/>
          <a:p>
            <a:r>
              <a:rPr lang="en-US" dirty="0"/>
              <a:t>Identify that Nabi Isa was the son of Lady Maryam </a:t>
            </a:r>
          </a:p>
          <a:p>
            <a:r>
              <a:rPr lang="en-US" dirty="0" err="1"/>
              <a:t>Recognise</a:t>
            </a:r>
            <a:r>
              <a:rPr lang="en-US" dirty="0"/>
              <a:t> that Nabi Isa is a sign of Allah </a:t>
            </a:r>
          </a:p>
          <a:p>
            <a:r>
              <a:rPr lang="en-US" dirty="0"/>
              <a:t>Conclude that Allah can do anything He wills</a:t>
            </a:r>
          </a:p>
        </p:txBody>
      </p:sp>
    </p:spTree>
    <p:extLst>
      <p:ext uri="{BB962C8B-B14F-4D97-AF65-F5344CB8AC3E}">
        <p14:creationId xmlns:p14="http://schemas.microsoft.com/office/powerpoint/2010/main" val="96244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F9BA24-C603-4F31-AD8F-E88D1669A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744" y="4054510"/>
            <a:ext cx="3264350" cy="2665886"/>
          </a:xfrm>
          <a:prstGeom prst="rect">
            <a:avLst/>
          </a:prstGeom>
        </p:spPr>
      </p:pic>
      <p:pic>
        <p:nvPicPr>
          <p:cNvPr id="7" name="Picture 6">
            <a:extLst>
              <a:ext uri="{FF2B5EF4-FFF2-40B4-BE49-F238E27FC236}">
                <a16:creationId xmlns:a16="http://schemas.microsoft.com/office/drawing/2014/main" id="{D3AA4AAD-32AA-4D83-B6D7-176D063D9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6722" y="629663"/>
            <a:ext cx="2391545" cy="2995470"/>
          </a:xfrm>
          <a:prstGeom prst="rect">
            <a:avLst/>
          </a:prstGeom>
        </p:spPr>
      </p:pic>
      <p:pic>
        <p:nvPicPr>
          <p:cNvPr id="9" name="Picture 8">
            <a:extLst>
              <a:ext uri="{FF2B5EF4-FFF2-40B4-BE49-F238E27FC236}">
                <a16:creationId xmlns:a16="http://schemas.microsoft.com/office/drawing/2014/main" id="{900CEA11-88B7-4E84-BD02-59FB95B3DC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84" y="1137421"/>
            <a:ext cx="3263090" cy="4583158"/>
          </a:xfrm>
          <a:prstGeom prst="rect">
            <a:avLst/>
          </a:prstGeom>
        </p:spPr>
      </p:pic>
      <p:sp>
        <p:nvSpPr>
          <p:cNvPr id="10" name="TextBox 9">
            <a:extLst>
              <a:ext uri="{FF2B5EF4-FFF2-40B4-BE49-F238E27FC236}">
                <a16:creationId xmlns:a16="http://schemas.microsoft.com/office/drawing/2014/main" id="{CBA9C340-96B3-4DF5-BE6F-F01663D95D77}"/>
              </a:ext>
            </a:extLst>
          </p:cNvPr>
          <p:cNvSpPr txBox="1"/>
          <p:nvPr/>
        </p:nvSpPr>
        <p:spPr>
          <a:xfrm>
            <a:off x="1017219" y="5817870"/>
            <a:ext cx="2674620" cy="584775"/>
          </a:xfrm>
          <a:prstGeom prst="rect">
            <a:avLst/>
          </a:prstGeom>
          <a:noFill/>
        </p:spPr>
        <p:txBody>
          <a:bodyPr wrap="square" rtlCol="0">
            <a:spAutoFit/>
          </a:bodyPr>
          <a:lstStyle/>
          <a:p>
            <a:pPr algn="ctr"/>
            <a:r>
              <a:rPr lang="en-CA" sz="3200" b="1" dirty="0">
                <a:solidFill>
                  <a:schemeClr val="accent4">
                    <a:lumMod val="75000"/>
                  </a:schemeClr>
                </a:solidFill>
              </a:rPr>
              <a:t>COW</a:t>
            </a:r>
            <a:endParaRPr lang="en-US" sz="3200" b="1" dirty="0">
              <a:solidFill>
                <a:schemeClr val="accent4">
                  <a:lumMod val="75000"/>
                </a:schemeClr>
              </a:solidFill>
            </a:endParaRPr>
          </a:p>
        </p:txBody>
      </p:sp>
      <p:sp>
        <p:nvSpPr>
          <p:cNvPr id="12" name="TextBox 11">
            <a:extLst>
              <a:ext uri="{FF2B5EF4-FFF2-40B4-BE49-F238E27FC236}">
                <a16:creationId xmlns:a16="http://schemas.microsoft.com/office/drawing/2014/main" id="{9924826E-4552-48B6-9E25-8420022B3BEA}"/>
              </a:ext>
            </a:extLst>
          </p:cNvPr>
          <p:cNvSpPr txBox="1"/>
          <p:nvPr/>
        </p:nvSpPr>
        <p:spPr>
          <a:xfrm>
            <a:off x="8095919" y="4675082"/>
            <a:ext cx="2674620" cy="584775"/>
          </a:xfrm>
          <a:prstGeom prst="rect">
            <a:avLst/>
          </a:prstGeom>
          <a:noFill/>
        </p:spPr>
        <p:txBody>
          <a:bodyPr wrap="square" rtlCol="0">
            <a:spAutoFit/>
          </a:bodyPr>
          <a:lstStyle/>
          <a:p>
            <a:pPr algn="ctr"/>
            <a:r>
              <a:rPr lang="en-CA" sz="3200" b="1" dirty="0">
                <a:solidFill>
                  <a:schemeClr val="accent6">
                    <a:lumMod val="75000"/>
                  </a:schemeClr>
                </a:solidFill>
              </a:rPr>
              <a:t>FOAL</a:t>
            </a:r>
            <a:endParaRPr lang="en-US" sz="3200" b="1" dirty="0">
              <a:solidFill>
                <a:schemeClr val="accent6">
                  <a:lumMod val="75000"/>
                </a:schemeClr>
              </a:solidFill>
            </a:endParaRPr>
          </a:p>
        </p:txBody>
      </p:sp>
      <p:sp>
        <p:nvSpPr>
          <p:cNvPr id="14" name="TextBox 13">
            <a:extLst>
              <a:ext uri="{FF2B5EF4-FFF2-40B4-BE49-F238E27FC236}">
                <a16:creationId xmlns:a16="http://schemas.microsoft.com/office/drawing/2014/main" id="{3D148CC1-8261-4744-ABC9-460D81C239CF}"/>
              </a:ext>
            </a:extLst>
          </p:cNvPr>
          <p:cNvSpPr txBox="1"/>
          <p:nvPr/>
        </p:nvSpPr>
        <p:spPr>
          <a:xfrm>
            <a:off x="9345930" y="2127398"/>
            <a:ext cx="1706880" cy="584775"/>
          </a:xfrm>
          <a:prstGeom prst="rect">
            <a:avLst/>
          </a:prstGeom>
          <a:noFill/>
        </p:spPr>
        <p:txBody>
          <a:bodyPr wrap="square" rtlCol="0">
            <a:spAutoFit/>
          </a:bodyPr>
          <a:lstStyle/>
          <a:p>
            <a:pPr algn="ctr"/>
            <a:r>
              <a:rPr lang="en-CA" sz="3200" b="1" dirty="0">
                <a:solidFill>
                  <a:schemeClr val="accent4">
                    <a:lumMod val="75000"/>
                  </a:schemeClr>
                </a:solidFill>
              </a:rPr>
              <a:t>CALF</a:t>
            </a:r>
            <a:endParaRPr lang="en-US" sz="3200" b="1" dirty="0">
              <a:solidFill>
                <a:schemeClr val="accent4">
                  <a:lumMod val="75000"/>
                </a:schemeClr>
              </a:solidFill>
            </a:endParaRPr>
          </a:p>
        </p:txBody>
      </p:sp>
    </p:spTree>
    <p:extLst>
      <p:ext uri="{BB962C8B-B14F-4D97-AF65-F5344CB8AC3E}">
        <p14:creationId xmlns:p14="http://schemas.microsoft.com/office/powerpoint/2010/main" val="221055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825C7A-9615-41D6-ADF2-A8778F448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8980" y="3949411"/>
            <a:ext cx="4053568" cy="2522220"/>
          </a:xfrm>
          <a:prstGeom prst="rect">
            <a:avLst/>
          </a:prstGeom>
        </p:spPr>
      </p:pic>
      <p:pic>
        <p:nvPicPr>
          <p:cNvPr id="7" name="Picture 6">
            <a:extLst>
              <a:ext uri="{FF2B5EF4-FFF2-40B4-BE49-F238E27FC236}">
                <a16:creationId xmlns:a16="http://schemas.microsoft.com/office/drawing/2014/main" id="{4895BDD8-C9F6-46C5-998F-71042A2EE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6351" y="203489"/>
            <a:ext cx="2686050" cy="3581399"/>
          </a:xfrm>
          <a:prstGeom prst="rect">
            <a:avLst/>
          </a:prstGeom>
        </p:spPr>
      </p:pic>
      <p:pic>
        <p:nvPicPr>
          <p:cNvPr id="9" name="Picture 8">
            <a:extLst>
              <a:ext uri="{FF2B5EF4-FFF2-40B4-BE49-F238E27FC236}">
                <a16:creationId xmlns:a16="http://schemas.microsoft.com/office/drawing/2014/main" id="{C953905C-66EE-4BE9-ABE6-3C05F89A3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693" y="1270288"/>
            <a:ext cx="3429000" cy="4317423"/>
          </a:xfrm>
          <a:prstGeom prst="rect">
            <a:avLst/>
          </a:prstGeom>
        </p:spPr>
      </p:pic>
      <p:sp>
        <p:nvSpPr>
          <p:cNvPr id="10" name="TextBox 9">
            <a:extLst>
              <a:ext uri="{FF2B5EF4-FFF2-40B4-BE49-F238E27FC236}">
                <a16:creationId xmlns:a16="http://schemas.microsoft.com/office/drawing/2014/main" id="{BEC3233D-F7DC-4D45-8EC2-82D96A4B7E64}"/>
              </a:ext>
            </a:extLst>
          </p:cNvPr>
          <p:cNvSpPr txBox="1"/>
          <p:nvPr/>
        </p:nvSpPr>
        <p:spPr>
          <a:xfrm>
            <a:off x="1039883" y="5886856"/>
            <a:ext cx="2674620" cy="584775"/>
          </a:xfrm>
          <a:prstGeom prst="rect">
            <a:avLst/>
          </a:prstGeom>
          <a:noFill/>
        </p:spPr>
        <p:txBody>
          <a:bodyPr wrap="square" rtlCol="0">
            <a:spAutoFit/>
          </a:bodyPr>
          <a:lstStyle/>
          <a:p>
            <a:pPr algn="ctr"/>
            <a:r>
              <a:rPr lang="en-CA" sz="3200" b="1" dirty="0">
                <a:solidFill>
                  <a:schemeClr val="accent1">
                    <a:lumMod val="75000"/>
                  </a:schemeClr>
                </a:solidFill>
              </a:rPr>
              <a:t>CAT</a:t>
            </a:r>
            <a:endParaRPr lang="en-US" sz="3200" b="1" dirty="0">
              <a:solidFill>
                <a:schemeClr val="accent1">
                  <a:lumMod val="75000"/>
                </a:schemeClr>
              </a:solidFill>
            </a:endParaRPr>
          </a:p>
        </p:txBody>
      </p:sp>
      <p:sp>
        <p:nvSpPr>
          <p:cNvPr id="11" name="TextBox 10">
            <a:extLst>
              <a:ext uri="{FF2B5EF4-FFF2-40B4-BE49-F238E27FC236}">
                <a16:creationId xmlns:a16="http://schemas.microsoft.com/office/drawing/2014/main" id="{65231E4E-A0E5-48F7-B5EC-5585C010D4B1}"/>
              </a:ext>
            </a:extLst>
          </p:cNvPr>
          <p:cNvSpPr txBox="1"/>
          <p:nvPr/>
        </p:nvSpPr>
        <p:spPr>
          <a:xfrm>
            <a:off x="5086351" y="5002936"/>
            <a:ext cx="2674620" cy="584775"/>
          </a:xfrm>
          <a:prstGeom prst="rect">
            <a:avLst/>
          </a:prstGeom>
          <a:noFill/>
        </p:spPr>
        <p:txBody>
          <a:bodyPr wrap="square" rtlCol="0">
            <a:spAutoFit/>
          </a:bodyPr>
          <a:lstStyle/>
          <a:p>
            <a:pPr algn="ctr"/>
            <a:r>
              <a:rPr lang="en-CA" sz="3200" b="1" dirty="0">
                <a:solidFill>
                  <a:schemeClr val="accent2">
                    <a:lumMod val="75000"/>
                  </a:schemeClr>
                </a:solidFill>
              </a:rPr>
              <a:t>CUB</a:t>
            </a:r>
            <a:endParaRPr lang="en-US" sz="3200" b="1" dirty="0">
              <a:solidFill>
                <a:schemeClr val="accent2">
                  <a:lumMod val="75000"/>
                </a:schemeClr>
              </a:solidFill>
            </a:endParaRPr>
          </a:p>
        </p:txBody>
      </p:sp>
      <p:sp>
        <p:nvSpPr>
          <p:cNvPr id="12" name="TextBox 11">
            <a:extLst>
              <a:ext uri="{FF2B5EF4-FFF2-40B4-BE49-F238E27FC236}">
                <a16:creationId xmlns:a16="http://schemas.microsoft.com/office/drawing/2014/main" id="{F81790A3-68AC-402E-A29E-35D58E37239C}"/>
              </a:ext>
            </a:extLst>
          </p:cNvPr>
          <p:cNvSpPr txBox="1"/>
          <p:nvPr/>
        </p:nvSpPr>
        <p:spPr>
          <a:xfrm>
            <a:off x="7768454" y="1994188"/>
            <a:ext cx="2674620" cy="584775"/>
          </a:xfrm>
          <a:prstGeom prst="rect">
            <a:avLst/>
          </a:prstGeom>
          <a:noFill/>
        </p:spPr>
        <p:txBody>
          <a:bodyPr wrap="square" rtlCol="0">
            <a:spAutoFit/>
          </a:bodyPr>
          <a:lstStyle/>
          <a:p>
            <a:pPr algn="ctr"/>
            <a:r>
              <a:rPr lang="en-CA" sz="3200" b="1" dirty="0">
                <a:solidFill>
                  <a:schemeClr val="accent1">
                    <a:lumMod val="75000"/>
                  </a:schemeClr>
                </a:solidFill>
              </a:rPr>
              <a:t>KITTEN</a:t>
            </a:r>
            <a:endParaRPr lang="en-US" sz="3200" b="1" dirty="0">
              <a:solidFill>
                <a:schemeClr val="accent1">
                  <a:lumMod val="75000"/>
                </a:schemeClr>
              </a:solidFill>
            </a:endParaRPr>
          </a:p>
        </p:txBody>
      </p:sp>
    </p:spTree>
    <p:extLst>
      <p:ext uri="{BB962C8B-B14F-4D97-AF65-F5344CB8AC3E}">
        <p14:creationId xmlns:p14="http://schemas.microsoft.com/office/powerpoint/2010/main" val="308487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9F45DF-6398-4F36-AB41-7D7732CE4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345" y="933932"/>
            <a:ext cx="4049255" cy="4990136"/>
          </a:xfrm>
          <a:prstGeom prst="rect">
            <a:avLst/>
          </a:prstGeom>
        </p:spPr>
      </p:pic>
      <p:sp>
        <p:nvSpPr>
          <p:cNvPr id="5" name="TextBox 4">
            <a:extLst>
              <a:ext uri="{FF2B5EF4-FFF2-40B4-BE49-F238E27FC236}">
                <a16:creationId xmlns:a16="http://schemas.microsoft.com/office/drawing/2014/main" id="{A5698165-E491-4FE8-BE07-C780F4CF4E5E}"/>
              </a:ext>
            </a:extLst>
          </p:cNvPr>
          <p:cNvSpPr txBox="1"/>
          <p:nvPr/>
        </p:nvSpPr>
        <p:spPr>
          <a:xfrm>
            <a:off x="1438662" y="5950256"/>
            <a:ext cx="2674620" cy="584775"/>
          </a:xfrm>
          <a:prstGeom prst="rect">
            <a:avLst/>
          </a:prstGeom>
          <a:noFill/>
        </p:spPr>
        <p:txBody>
          <a:bodyPr wrap="square" rtlCol="0">
            <a:spAutoFit/>
          </a:bodyPr>
          <a:lstStyle/>
          <a:p>
            <a:pPr algn="ctr"/>
            <a:r>
              <a:rPr lang="en-CA" sz="3200" b="1" dirty="0">
                <a:solidFill>
                  <a:schemeClr val="accent1">
                    <a:lumMod val="75000"/>
                  </a:schemeClr>
                </a:solidFill>
              </a:rPr>
              <a:t>YUKABID</a:t>
            </a:r>
            <a:endParaRPr lang="en-US" sz="3200" b="1" dirty="0">
              <a:solidFill>
                <a:schemeClr val="accent1">
                  <a:lumMod val="75000"/>
                </a:schemeClr>
              </a:solidFill>
            </a:endParaRPr>
          </a:p>
        </p:txBody>
      </p:sp>
      <p:pic>
        <p:nvPicPr>
          <p:cNvPr id="6" name="Picture 5">
            <a:extLst>
              <a:ext uri="{FF2B5EF4-FFF2-40B4-BE49-F238E27FC236}">
                <a16:creationId xmlns:a16="http://schemas.microsoft.com/office/drawing/2014/main" id="{AEE0956E-9F2D-4DCB-8239-5926FCC59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5930" y="247028"/>
            <a:ext cx="4205249" cy="3181972"/>
          </a:xfrm>
          <a:prstGeom prst="rect">
            <a:avLst/>
          </a:prstGeom>
        </p:spPr>
      </p:pic>
      <p:pic>
        <p:nvPicPr>
          <p:cNvPr id="10" name="Picture 9">
            <a:extLst>
              <a:ext uri="{FF2B5EF4-FFF2-40B4-BE49-F238E27FC236}">
                <a16:creationId xmlns:a16="http://schemas.microsoft.com/office/drawing/2014/main" id="{1B932D73-B012-4352-8251-275BADA55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5931" y="3621674"/>
            <a:ext cx="4205248" cy="3116276"/>
          </a:xfrm>
          <a:prstGeom prst="rect">
            <a:avLst/>
          </a:prstGeom>
        </p:spPr>
      </p:pic>
      <p:sp>
        <p:nvSpPr>
          <p:cNvPr id="11" name="TextBox 10">
            <a:extLst>
              <a:ext uri="{FF2B5EF4-FFF2-40B4-BE49-F238E27FC236}">
                <a16:creationId xmlns:a16="http://schemas.microsoft.com/office/drawing/2014/main" id="{6AA38622-A1FD-426E-9982-0AA71B491136}"/>
              </a:ext>
            </a:extLst>
          </p:cNvPr>
          <p:cNvSpPr txBox="1"/>
          <p:nvPr/>
        </p:nvSpPr>
        <p:spPr>
          <a:xfrm>
            <a:off x="9517380" y="4815156"/>
            <a:ext cx="2674620" cy="584775"/>
          </a:xfrm>
          <a:prstGeom prst="rect">
            <a:avLst/>
          </a:prstGeom>
          <a:noFill/>
        </p:spPr>
        <p:txBody>
          <a:bodyPr wrap="square" lIns="91440" tIns="45720" rIns="91440" bIns="45720" rtlCol="0" anchor="t">
            <a:spAutoFit/>
          </a:bodyPr>
          <a:lstStyle/>
          <a:p>
            <a:pPr algn="ctr"/>
            <a:r>
              <a:rPr lang="en-CA" sz="3200" b="1" dirty="0">
                <a:solidFill>
                  <a:srgbClr val="7030A0"/>
                </a:solidFill>
              </a:rPr>
              <a:t>Nabi Nuh</a:t>
            </a:r>
            <a:endParaRPr lang="en-US" sz="3200" b="1" dirty="0">
              <a:solidFill>
                <a:srgbClr val="7030A0"/>
              </a:solidFill>
            </a:endParaRPr>
          </a:p>
        </p:txBody>
      </p:sp>
      <p:sp>
        <p:nvSpPr>
          <p:cNvPr id="12" name="TextBox 11">
            <a:extLst>
              <a:ext uri="{FF2B5EF4-FFF2-40B4-BE49-F238E27FC236}">
                <a16:creationId xmlns:a16="http://schemas.microsoft.com/office/drawing/2014/main" id="{2887B938-E0A4-4BFE-9B3C-3A113639ACC3}"/>
              </a:ext>
            </a:extLst>
          </p:cNvPr>
          <p:cNvSpPr txBox="1"/>
          <p:nvPr/>
        </p:nvSpPr>
        <p:spPr>
          <a:xfrm>
            <a:off x="9390132" y="1671626"/>
            <a:ext cx="2674620" cy="584775"/>
          </a:xfrm>
          <a:prstGeom prst="rect">
            <a:avLst/>
          </a:prstGeom>
          <a:noFill/>
        </p:spPr>
        <p:txBody>
          <a:bodyPr wrap="square" lIns="91440" tIns="45720" rIns="91440" bIns="45720" rtlCol="0" anchor="t">
            <a:spAutoFit/>
          </a:bodyPr>
          <a:lstStyle/>
          <a:p>
            <a:pPr algn="ctr"/>
            <a:r>
              <a:rPr lang="en-CA" sz="3200" b="1" dirty="0">
                <a:solidFill>
                  <a:schemeClr val="accent1">
                    <a:lumMod val="75000"/>
                  </a:schemeClr>
                </a:solidFill>
              </a:rPr>
              <a:t>Nabi Isa</a:t>
            </a:r>
            <a:endParaRPr lang="en-US" sz="3200" b="1" dirty="0">
              <a:solidFill>
                <a:schemeClr val="accent1">
                  <a:lumMod val="75000"/>
                </a:schemeClr>
              </a:solidFill>
            </a:endParaRPr>
          </a:p>
        </p:txBody>
      </p:sp>
    </p:spTree>
    <p:extLst>
      <p:ext uri="{BB962C8B-B14F-4D97-AF65-F5344CB8AC3E}">
        <p14:creationId xmlns:p14="http://schemas.microsoft.com/office/powerpoint/2010/main" val="57462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5C88E8-D94F-45D7-9D86-F8C02EBA7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20" y="887528"/>
            <a:ext cx="4234358" cy="2817773"/>
          </a:xfrm>
          <a:prstGeom prst="rect">
            <a:avLst/>
          </a:prstGeom>
        </p:spPr>
      </p:pic>
      <p:pic>
        <p:nvPicPr>
          <p:cNvPr id="7" name="Picture 6">
            <a:extLst>
              <a:ext uri="{FF2B5EF4-FFF2-40B4-BE49-F238E27FC236}">
                <a16:creationId xmlns:a16="http://schemas.microsoft.com/office/drawing/2014/main" id="{00B99178-4878-4DAE-9497-2033D2A370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720" y="3940453"/>
            <a:ext cx="4348885" cy="2621499"/>
          </a:xfrm>
          <a:prstGeom prst="rect">
            <a:avLst/>
          </a:prstGeom>
        </p:spPr>
      </p:pic>
      <p:pic>
        <p:nvPicPr>
          <p:cNvPr id="9" name="Picture 8">
            <a:extLst>
              <a:ext uri="{FF2B5EF4-FFF2-40B4-BE49-F238E27FC236}">
                <a16:creationId xmlns:a16="http://schemas.microsoft.com/office/drawing/2014/main" id="{A5B0B3E2-7E6E-421C-ABC9-F18A2D2505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354" y="896722"/>
            <a:ext cx="4683937" cy="4683937"/>
          </a:xfrm>
          <a:prstGeom prst="rect">
            <a:avLst/>
          </a:prstGeom>
        </p:spPr>
      </p:pic>
      <p:sp>
        <p:nvSpPr>
          <p:cNvPr id="10" name="TextBox 9">
            <a:extLst>
              <a:ext uri="{FF2B5EF4-FFF2-40B4-BE49-F238E27FC236}">
                <a16:creationId xmlns:a16="http://schemas.microsoft.com/office/drawing/2014/main" id="{E9A83DB9-93DA-4B18-8A5A-27BE059A86AB}"/>
              </a:ext>
            </a:extLst>
          </p:cNvPr>
          <p:cNvSpPr txBox="1"/>
          <p:nvPr/>
        </p:nvSpPr>
        <p:spPr>
          <a:xfrm>
            <a:off x="1413511" y="5780714"/>
            <a:ext cx="3179058" cy="1077218"/>
          </a:xfrm>
          <a:prstGeom prst="rect">
            <a:avLst/>
          </a:prstGeom>
          <a:noFill/>
        </p:spPr>
        <p:txBody>
          <a:bodyPr wrap="square" lIns="91440" tIns="45720" rIns="91440" bIns="45720" rtlCol="0" anchor="t">
            <a:spAutoFit/>
          </a:bodyPr>
          <a:lstStyle/>
          <a:p>
            <a:pPr algn="ctr"/>
            <a:r>
              <a:rPr lang="en-CA" sz="3200" b="1" dirty="0" err="1">
                <a:solidFill>
                  <a:schemeClr val="accent1">
                    <a:lumMod val="75000"/>
                  </a:schemeClr>
                </a:solidFill>
              </a:rPr>
              <a:t>Sayyidah</a:t>
            </a:r>
            <a:r>
              <a:rPr lang="en-CA" sz="3200" b="1" dirty="0">
                <a:solidFill>
                  <a:schemeClr val="accent1">
                    <a:lumMod val="75000"/>
                  </a:schemeClr>
                </a:solidFill>
              </a:rPr>
              <a:t> Fatimah (a)</a:t>
            </a:r>
            <a:endParaRPr lang="en-US" sz="3200" b="1" dirty="0">
              <a:solidFill>
                <a:schemeClr val="accent1">
                  <a:lumMod val="75000"/>
                </a:schemeClr>
              </a:solidFill>
            </a:endParaRPr>
          </a:p>
        </p:txBody>
      </p:sp>
      <p:sp>
        <p:nvSpPr>
          <p:cNvPr id="11" name="TextBox 10">
            <a:extLst>
              <a:ext uri="{FF2B5EF4-FFF2-40B4-BE49-F238E27FC236}">
                <a16:creationId xmlns:a16="http://schemas.microsoft.com/office/drawing/2014/main" id="{8B4811EC-73C0-4151-B161-E26D6362C87B}"/>
              </a:ext>
            </a:extLst>
          </p:cNvPr>
          <p:cNvSpPr txBox="1"/>
          <p:nvPr/>
        </p:nvSpPr>
        <p:spPr>
          <a:xfrm>
            <a:off x="9849078" y="4795829"/>
            <a:ext cx="2198142" cy="1077218"/>
          </a:xfrm>
          <a:prstGeom prst="rect">
            <a:avLst/>
          </a:prstGeom>
          <a:noFill/>
        </p:spPr>
        <p:txBody>
          <a:bodyPr wrap="square" lIns="91440" tIns="45720" rIns="91440" bIns="45720" rtlCol="0" anchor="t">
            <a:spAutoFit/>
          </a:bodyPr>
          <a:lstStyle/>
          <a:p>
            <a:pPr algn="ctr"/>
            <a:r>
              <a:rPr lang="en-CA" sz="3200" b="1" dirty="0">
                <a:solidFill>
                  <a:schemeClr val="accent1">
                    <a:lumMod val="75000"/>
                  </a:schemeClr>
                </a:solidFill>
              </a:rPr>
              <a:t>Imam Husayn (a)</a:t>
            </a:r>
            <a:endParaRPr lang="en-US" sz="3200" b="1" dirty="0">
              <a:solidFill>
                <a:schemeClr val="accent1">
                  <a:lumMod val="75000"/>
                </a:schemeClr>
              </a:solidFill>
            </a:endParaRPr>
          </a:p>
        </p:txBody>
      </p:sp>
      <p:sp>
        <p:nvSpPr>
          <p:cNvPr id="12" name="TextBox 11">
            <a:extLst>
              <a:ext uri="{FF2B5EF4-FFF2-40B4-BE49-F238E27FC236}">
                <a16:creationId xmlns:a16="http://schemas.microsoft.com/office/drawing/2014/main" id="{09A0ACC7-CF04-44B9-BDEB-641769C28E6D}"/>
              </a:ext>
            </a:extLst>
          </p:cNvPr>
          <p:cNvSpPr txBox="1"/>
          <p:nvPr/>
        </p:nvSpPr>
        <p:spPr>
          <a:xfrm>
            <a:off x="9849078" y="1669030"/>
            <a:ext cx="1873568" cy="1569660"/>
          </a:xfrm>
          <a:prstGeom prst="rect">
            <a:avLst/>
          </a:prstGeom>
          <a:noFill/>
        </p:spPr>
        <p:txBody>
          <a:bodyPr wrap="square" lIns="91440" tIns="45720" rIns="91440" bIns="45720" rtlCol="0" anchor="t">
            <a:spAutoFit/>
          </a:bodyPr>
          <a:lstStyle/>
          <a:p>
            <a:pPr algn="ctr"/>
            <a:r>
              <a:rPr lang="en-CA" sz="3200" b="1" dirty="0" err="1">
                <a:solidFill>
                  <a:schemeClr val="accent6">
                    <a:lumMod val="75000"/>
                  </a:schemeClr>
                </a:solidFill>
              </a:rPr>
              <a:t>Sayyidah</a:t>
            </a:r>
            <a:r>
              <a:rPr lang="en-CA" sz="3200" b="1" dirty="0">
                <a:solidFill>
                  <a:schemeClr val="accent6">
                    <a:lumMod val="75000"/>
                  </a:schemeClr>
                </a:solidFill>
              </a:rPr>
              <a:t> Sakinah (a)</a:t>
            </a:r>
            <a:endParaRPr lang="en-CA" sz="3200" b="1" dirty="0">
              <a:solidFill>
                <a:schemeClr val="accent6">
                  <a:lumMod val="75000"/>
                </a:schemeClr>
              </a:solidFill>
              <a:cs typeface="Calibri"/>
            </a:endParaRPr>
          </a:p>
        </p:txBody>
      </p:sp>
    </p:spTree>
    <p:extLst>
      <p:ext uri="{BB962C8B-B14F-4D97-AF65-F5344CB8AC3E}">
        <p14:creationId xmlns:p14="http://schemas.microsoft.com/office/powerpoint/2010/main" val="12729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B5338-6B82-4CA8-BEBC-B70131804876}"/>
              </a:ext>
            </a:extLst>
          </p:cNvPr>
          <p:cNvPicPr>
            <a:picLocks noChangeAspect="1"/>
          </p:cNvPicPr>
          <p:nvPr/>
        </p:nvPicPr>
        <p:blipFill>
          <a:blip r:embed="rId3"/>
          <a:stretch>
            <a:fillRect/>
          </a:stretch>
        </p:blipFill>
        <p:spPr>
          <a:xfrm>
            <a:off x="657225" y="481965"/>
            <a:ext cx="5137785" cy="5037372"/>
          </a:xfrm>
          <a:prstGeom prst="rect">
            <a:avLst/>
          </a:prstGeom>
        </p:spPr>
      </p:pic>
      <p:sp>
        <p:nvSpPr>
          <p:cNvPr id="6" name="TextBox 5">
            <a:extLst>
              <a:ext uri="{FF2B5EF4-FFF2-40B4-BE49-F238E27FC236}">
                <a16:creationId xmlns:a16="http://schemas.microsoft.com/office/drawing/2014/main" id="{1E064E84-BB9C-49B8-8AC0-76B0C43B912F}"/>
              </a:ext>
            </a:extLst>
          </p:cNvPr>
          <p:cNvSpPr txBox="1"/>
          <p:nvPr/>
        </p:nvSpPr>
        <p:spPr>
          <a:xfrm>
            <a:off x="1413511" y="5780714"/>
            <a:ext cx="3179058" cy="584775"/>
          </a:xfrm>
          <a:prstGeom prst="rect">
            <a:avLst/>
          </a:prstGeom>
          <a:noFill/>
        </p:spPr>
        <p:txBody>
          <a:bodyPr wrap="square" lIns="91440" tIns="45720" rIns="91440" bIns="45720" rtlCol="0" anchor="t">
            <a:spAutoFit/>
          </a:bodyPr>
          <a:lstStyle/>
          <a:p>
            <a:pPr algn="ctr"/>
            <a:r>
              <a:rPr lang="en-CA" sz="3200" b="1" dirty="0">
                <a:solidFill>
                  <a:schemeClr val="accent4">
                    <a:lumMod val="75000"/>
                  </a:schemeClr>
                </a:solidFill>
              </a:rPr>
              <a:t>Lady Maryam</a:t>
            </a:r>
            <a:endParaRPr lang="en-CA" sz="3200" b="1" dirty="0">
              <a:solidFill>
                <a:schemeClr val="accent4">
                  <a:lumMod val="75000"/>
                </a:schemeClr>
              </a:solidFill>
              <a:cs typeface="Calibri"/>
            </a:endParaRPr>
          </a:p>
        </p:txBody>
      </p:sp>
      <p:pic>
        <p:nvPicPr>
          <p:cNvPr id="8" name="Picture 7">
            <a:extLst>
              <a:ext uri="{FF2B5EF4-FFF2-40B4-BE49-F238E27FC236}">
                <a16:creationId xmlns:a16="http://schemas.microsoft.com/office/drawing/2014/main" id="{2862F74E-9896-4FBF-83E1-3A4EB6984751}"/>
              </a:ext>
            </a:extLst>
          </p:cNvPr>
          <p:cNvPicPr>
            <a:picLocks noChangeAspect="1"/>
          </p:cNvPicPr>
          <p:nvPr/>
        </p:nvPicPr>
        <p:blipFill>
          <a:blip r:embed="rId4"/>
          <a:stretch>
            <a:fillRect/>
          </a:stretch>
        </p:blipFill>
        <p:spPr>
          <a:xfrm>
            <a:off x="6096000" y="883587"/>
            <a:ext cx="3964305" cy="4234127"/>
          </a:xfrm>
          <a:prstGeom prst="rect">
            <a:avLst/>
          </a:prstGeom>
        </p:spPr>
      </p:pic>
      <p:sp>
        <p:nvSpPr>
          <p:cNvPr id="9" name="TextBox 8">
            <a:extLst>
              <a:ext uri="{FF2B5EF4-FFF2-40B4-BE49-F238E27FC236}">
                <a16:creationId xmlns:a16="http://schemas.microsoft.com/office/drawing/2014/main" id="{20B63C13-195D-4AAB-A4F2-82D4197AC11F}"/>
              </a:ext>
            </a:extLst>
          </p:cNvPr>
          <p:cNvSpPr txBox="1"/>
          <p:nvPr/>
        </p:nvSpPr>
        <p:spPr>
          <a:xfrm>
            <a:off x="6488623" y="5486421"/>
            <a:ext cx="3179058" cy="584775"/>
          </a:xfrm>
          <a:prstGeom prst="rect">
            <a:avLst/>
          </a:prstGeom>
          <a:noFill/>
        </p:spPr>
        <p:txBody>
          <a:bodyPr wrap="square" rtlCol="0">
            <a:spAutoFit/>
          </a:bodyPr>
          <a:lstStyle/>
          <a:p>
            <a:pPr algn="ctr"/>
            <a:r>
              <a:rPr lang="en-CA" sz="3200" b="1" dirty="0">
                <a:solidFill>
                  <a:schemeClr val="accent4">
                    <a:lumMod val="75000"/>
                  </a:schemeClr>
                </a:solidFill>
              </a:rPr>
              <a:t>Nabi Isa</a:t>
            </a:r>
            <a:endParaRPr lang="en-US" sz="3200" b="1" dirty="0">
              <a:solidFill>
                <a:schemeClr val="accent4">
                  <a:lumMod val="75000"/>
                </a:schemeClr>
              </a:solidFill>
            </a:endParaRPr>
          </a:p>
        </p:txBody>
      </p:sp>
      <p:pic>
        <p:nvPicPr>
          <p:cNvPr id="7" name="Picture 6">
            <a:extLst>
              <a:ext uri="{FF2B5EF4-FFF2-40B4-BE49-F238E27FC236}">
                <a16:creationId xmlns:a16="http://schemas.microsoft.com/office/drawing/2014/main" id="{2B8C66B7-2E9F-4C47-A365-254AEED12F8D}"/>
              </a:ext>
            </a:extLst>
          </p:cNvPr>
          <p:cNvPicPr>
            <a:picLocks noChangeAspect="1"/>
          </p:cNvPicPr>
          <p:nvPr/>
        </p:nvPicPr>
        <p:blipFill rotWithShape="1">
          <a:blip r:embed="rId5">
            <a:extLst>
              <a:ext uri="{28A0092B-C50C-407E-A947-70E740481C1C}">
                <a14:useLocalDpi xmlns:a14="http://schemas.microsoft.com/office/drawing/2010/main" val="0"/>
              </a:ext>
            </a:extLst>
          </a:blip>
          <a:srcRect l="80563" r="3715" b="71139"/>
          <a:stretch/>
        </p:blipFill>
        <p:spPr>
          <a:xfrm>
            <a:off x="10421817" y="137258"/>
            <a:ext cx="1465384" cy="1512447"/>
          </a:xfrm>
          <a:prstGeom prst="rect">
            <a:avLst/>
          </a:prstGeom>
        </p:spPr>
      </p:pic>
    </p:spTree>
    <p:extLst>
      <p:ext uri="{BB962C8B-B14F-4D97-AF65-F5344CB8AC3E}">
        <p14:creationId xmlns:p14="http://schemas.microsoft.com/office/powerpoint/2010/main" val="339317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DE572E-3C08-4CF0-BDF2-00D017E07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910" y="3647558"/>
            <a:ext cx="2095500" cy="2106874"/>
          </a:xfrm>
          <a:prstGeom prst="rect">
            <a:avLst/>
          </a:prstGeom>
        </p:spPr>
      </p:pic>
      <p:pic>
        <p:nvPicPr>
          <p:cNvPr id="7" name="Picture 6">
            <a:extLst>
              <a:ext uri="{FF2B5EF4-FFF2-40B4-BE49-F238E27FC236}">
                <a16:creationId xmlns:a16="http://schemas.microsoft.com/office/drawing/2014/main" id="{68346EE5-D39C-4B09-A932-9F188A2838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739" y="331545"/>
            <a:ext cx="2615282" cy="2771239"/>
          </a:xfrm>
          <a:prstGeom prst="rect">
            <a:avLst/>
          </a:prstGeom>
        </p:spPr>
      </p:pic>
      <p:pic>
        <p:nvPicPr>
          <p:cNvPr id="9" name="Picture 8">
            <a:extLst>
              <a:ext uri="{FF2B5EF4-FFF2-40B4-BE49-F238E27FC236}">
                <a16:creationId xmlns:a16="http://schemas.microsoft.com/office/drawing/2014/main" id="{4C9AAF7E-840E-45FA-81E7-681D2D7846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0" y="3393261"/>
            <a:ext cx="4750814" cy="2672333"/>
          </a:xfrm>
          <a:prstGeom prst="rect">
            <a:avLst/>
          </a:prstGeom>
        </p:spPr>
      </p:pic>
      <p:pic>
        <p:nvPicPr>
          <p:cNvPr id="11" name="Picture 10">
            <a:extLst>
              <a:ext uri="{FF2B5EF4-FFF2-40B4-BE49-F238E27FC236}">
                <a16:creationId xmlns:a16="http://schemas.microsoft.com/office/drawing/2014/main" id="{A6A6BFD1-5505-462D-A463-F8069B15C5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6317" y="331544"/>
            <a:ext cx="2095500" cy="5734050"/>
          </a:xfrm>
          <a:prstGeom prst="rect">
            <a:avLst/>
          </a:prstGeom>
        </p:spPr>
      </p:pic>
      <p:pic>
        <p:nvPicPr>
          <p:cNvPr id="13" name="Picture 12">
            <a:extLst>
              <a:ext uri="{FF2B5EF4-FFF2-40B4-BE49-F238E27FC236}">
                <a16:creationId xmlns:a16="http://schemas.microsoft.com/office/drawing/2014/main" id="{E53C6D02-5E94-4B43-BE42-3E6DC37DC7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575" y="271387"/>
            <a:ext cx="2990951" cy="2243213"/>
          </a:xfrm>
          <a:prstGeom prst="rect">
            <a:avLst/>
          </a:prstGeom>
        </p:spPr>
      </p:pic>
    </p:spTree>
    <p:extLst>
      <p:ext uri="{BB962C8B-B14F-4D97-AF65-F5344CB8AC3E}">
        <p14:creationId xmlns:p14="http://schemas.microsoft.com/office/powerpoint/2010/main" val="422147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FEECCB-7B7D-4931-9317-38F236499843}"/>
              </a:ext>
            </a:extLst>
          </p:cNvPr>
          <p:cNvPicPr>
            <a:picLocks noChangeAspect="1"/>
          </p:cNvPicPr>
          <p:nvPr/>
        </p:nvPicPr>
        <p:blipFill>
          <a:blip r:embed="rId3"/>
          <a:stretch>
            <a:fillRect/>
          </a:stretch>
        </p:blipFill>
        <p:spPr>
          <a:xfrm>
            <a:off x="8222494" y="2384855"/>
            <a:ext cx="2723430" cy="1702144"/>
          </a:xfrm>
          <a:prstGeom prst="rect">
            <a:avLst/>
          </a:prstGeom>
        </p:spPr>
      </p:pic>
      <p:pic>
        <p:nvPicPr>
          <p:cNvPr id="6" name="Picture Placeholder 5">
            <a:extLst>
              <a:ext uri="{FF2B5EF4-FFF2-40B4-BE49-F238E27FC236}">
                <a16:creationId xmlns:a16="http://schemas.microsoft.com/office/drawing/2014/main" id="{0692AB18-CF4C-4C70-98E7-40D01B763A53}"/>
              </a:ext>
            </a:extLst>
          </p:cNvPr>
          <p:cNvPicPr>
            <a:picLocks noGrp="1" noChangeAspect="1"/>
          </p:cNvPicPr>
          <p:nvPr>
            <p:ph type="pic" idx="1"/>
          </p:nvPr>
        </p:nvPicPr>
        <p:blipFill rotWithShape="1">
          <a:blip r:embed="rId4"/>
          <a:srcRect l="1509" t="9355" r="13205" b="4744"/>
          <a:stretch/>
        </p:blipFill>
        <p:spPr>
          <a:xfrm>
            <a:off x="234776" y="329838"/>
            <a:ext cx="7054099" cy="6198324"/>
          </a:xfrm>
        </p:spPr>
      </p:pic>
    </p:spTree>
    <p:extLst>
      <p:ext uri="{BB962C8B-B14F-4D97-AF65-F5344CB8AC3E}">
        <p14:creationId xmlns:p14="http://schemas.microsoft.com/office/powerpoint/2010/main" val="3481992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49815-EC6B-44F8-B373-DC3B74C1B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94" y="0"/>
            <a:ext cx="3970421" cy="3970421"/>
          </a:xfrm>
          <a:prstGeom prst="rect">
            <a:avLst/>
          </a:prstGeom>
        </p:spPr>
      </p:pic>
      <p:pic>
        <p:nvPicPr>
          <p:cNvPr id="7" name="Picture 6">
            <a:extLst>
              <a:ext uri="{FF2B5EF4-FFF2-40B4-BE49-F238E27FC236}">
                <a16:creationId xmlns:a16="http://schemas.microsoft.com/office/drawing/2014/main" id="{6A94B698-8BA0-47B0-BF6E-5AB629CEB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7467" y="2827421"/>
            <a:ext cx="4572000" cy="4572000"/>
          </a:xfrm>
          <a:prstGeom prst="rect">
            <a:avLst/>
          </a:prstGeom>
        </p:spPr>
      </p:pic>
      <p:pic>
        <p:nvPicPr>
          <p:cNvPr id="9" name="Picture 8">
            <a:extLst>
              <a:ext uri="{FF2B5EF4-FFF2-40B4-BE49-F238E27FC236}">
                <a16:creationId xmlns:a16="http://schemas.microsoft.com/office/drawing/2014/main" id="{BEDFFFD1-BA13-4961-AA2E-E357EFE031C0}"/>
              </a:ext>
            </a:extLst>
          </p:cNvPr>
          <p:cNvPicPr>
            <a:picLocks noChangeAspect="1"/>
          </p:cNvPicPr>
          <p:nvPr/>
        </p:nvPicPr>
        <p:blipFill>
          <a:blip r:embed="rId5"/>
          <a:stretch>
            <a:fillRect/>
          </a:stretch>
        </p:blipFill>
        <p:spPr>
          <a:xfrm>
            <a:off x="5764575" y="517236"/>
            <a:ext cx="4435423" cy="2935948"/>
          </a:xfrm>
          <a:prstGeom prst="rect">
            <a:avLst/>
          </a:prstGeom>
        </p:spPr>
      </p:pic>
    </p:spTree>
    <p:extLst>
      <p:ext uri="{BB962C8B-B14F-4D97-AF65-F5344CB8AC3E}">
        <p14:creationId xmlns:p14="http://schemas.microsoft.com/office/powerpoint/2010/main" val="337943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4EEBE4558F7141825FC23487B5CBD2" ma:contentTypeVersion="15" ma:contentTypeDescription="Create a new document." ma:contentTypeScope="" ma:versionID="64ad4abebb47a39a382f0dfaff5f33ae">
  <xsd:schema xmlns:xsd="http://www.w3.org/2001/XMLSchema" xmlns:xs="http://www.w3.org/2001/XMLSchema" xmlns:p="http://schemas.microsoft.com/office/2006/metadata/properties" xmlns:ns2="2e1157b2-a541-4da2-bb01-f090c72d0366" xmlns:ns3="3897caef-7371-441b-81d8-0b1622f7b96c" xmlns:ns4="a2842b47-d5c6-4772-85f2-0bb4a15ec68e" targetNamespace="http://schemas.microsoft.com/office/2006/metadata/properties" ma:root="true" ma:fieldsID="9e5e9157a40a8ab9045b342f6df90098" ns2:_="" ns3:_="" ns4:_="">
    <xsd:import namespace="2e1157b2-a541-4da2-bb01-f090c72d0366"/>
    <xsd:import namespace="3897caef-7371-441b-81d8-0b1622f7b96c"/>
    <xsd:import namespace="a2842b47-d5c6-4772-85f2-0bb4a15ec68e"/>
    <xsd:element name="properties">
      <xsd:complexType>
        <xsd:sequence>
          <xsd:element name="documentManagement">
            <xsd:complexType>
              <xsd:all>
                <xsd:element ref="ns2:TaxKeywordTaxHTField" minOccurs="0"/>
                <xsd:element ref="ns2:TaxCatchAll" minOccurs="0"/>
                <xsd:element ref="ns3:SharedWithUsers"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1157b2-a541-4da2-bb01-f090c72d0366"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description="" ma:hidden="true" ma:list="{8a53a116-a60c-4d17-9298-8743241e69e7}" ma:internalName="TaxCatchAll" ma:showField="CatchAllData" ma:web="2e1157b2-a541-4da2-bb01-f090c72d036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897caef-7371-441b-81d8-0b1622f7b96c"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842b47-d5c6-4772-85f2-0bb4a15ec68e"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e1157b2-a541-4da2-bb01-f090c72d0366"/>
    <TaxKeywordTaxHTField xmlns="2e1157b2-a541-4da2-bb01-f090c72d0366">
      <Terms xmlns="http://schemas.microsoft.com/office/infopath/2007/PartnerControls"/>
    </TaxKeywordTaxHTFiel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EA61D0-FAE6-434F-B425-4F85C854F7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1157b2-a541-4da2-bb01-f090c72d0366"/>
    <ds:schemaRef ds:uri="3897caef-7371-441b-81d8-0b1622f7b96c"/>
    <ds:schemaRef ds:uri="a2842b47-d5c6-4772-85f2-0bb4a15ec6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30C5CF-1ECF-4AEB-837F-C247A1C83F12}">
  <ds:schemaRefs>
    <ds:schemaRef ds:uri="http://schemas.microsoft.com/office/2006/metadata/properties"/>
    <ds:schemaRef ds:uri="http://schemas.microsoft.com/office/infopath/2007/PartnerControls"/>
    <ds:schemaRef ds:uri="2e1157b2-a541-4da2-bb01-f090c72d0366"/>
  </ds:schemaRefs>
</ds:datastoreItem>
</file>

<file path=customXml/itemProps3.xml><?xml version="1.0" encoding="utf-8"?>
<ds:datastoreItem xmlns:ds="http://schemas.openxmlformats.org/officeDocument/2006/customXml" ds:itemID="{33B67AA8-0C8B-4EBC-AAE2-6FAAC8BC7E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1473</TotalTime>
  <Words>939</Words>
  <Application>Microsoft Office PowerPoint</Application>
  <PresentationFormat>Widescreen</PresentationFormat>
  <Paragraphs>60</Paragraphs>
  <Slides>14</Slides>
  <Notes>13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Nabi Isa and Lady Maryam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 learnt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Nabi Isa and Sayyidah Maryam</dc:title>
  <dc:creator>Hasanain Rashid</dc:creator>
  <cp:lastModifiedBy>Ateka Alidina</cp:lastModifiedBy>
  <cp:revision>33</cp:revision>
  <dcterms:created xsi:type="dcterms:W3CDTF">2020-11-19T23:27:35Z</dcterms:created>
  <dcterms:modified xsi:type="dcterms:W3CDTF">2021-03-01T11:45:11Z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0x010100B04EEBE4558F7141825FC23487B5CBD2</vt:lpwstr>
  </property>
  <property fmtid="{D5CDD505-2E9C-101B-9397-08002B2CF9AE}" pid="3" name="TaxKeyword">
    <vt:lpwstr/>
  </property>
</Properties>
</file>