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3" r:id="rId7"/>
    <p:sldId id="264" r:id="rId8"/>
    <p:sldId id="265" r:id="rId9"/>
    <p:sldId id="266" r:id="rId10"/>
    <p:sldId id="259" r:id="rId11"/>
    <p:sldId id="267" r:id="rId12"/>
    <p:sldId id="26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eka Alidina" initials="AA" lastIdx="1" clrIdx="0">
    <p:extLst>
      <p:ext uri="{19B8F6BF-5375-455C-9EA6-DF929625EA0E}">
        <p15:presenceInfo xmlns:p15="http://schemas.microsoft.com/office/powerpoint/2012/main" userId="41592df069c84e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920"/>
    <a:srgbClr val="3399FF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260C9-B844-B0BA-A0CE-7FE22055823A}" v="21" dt="2021-03-02T14:02:00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68005" autoAdjust="0"/>
  </p:normalViewPr>
  <p:slideViewPr>
    <p:cSldViewPr snapToGrid="0">
      <p:cViewPr varScale="1">
        <p:scale>
          <a:sx n="46" d="100"/>
          <a:sy n="46" d="100"/>
        </p:scale>
        <p:origin x="14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jeeda Virani" userId="S::sajeedav@world-federation.org::20a3e56f-e822-43eb-a90b-be68ee27a775" providerId="AD" clId="Web-{C6F260C9-B844-B0BA-A0CE-7FE22055823A}"/>
    <pc:docChg chg="modSld">
      <pc:chgData name="Sajeeda Virani" userId="S::sajeedav@world-federation.org::20a3e56f-e822-43eb-a90b-be68ee27a775" providerId="AD" clId="Web-{C6F260C9-B844-B0BA-A0CE-7FE22055823A}" dt="2021-03-02T14:02:00.342" v="12" actId="20577"/>
      <pc:docMkLst>
        <pc:docMk/>
      </pc:docMkLst>
      <pc:sldChg chg="modSp">
        <pc:chgData name="Sajeeda Virani" userId="S::sajeedav@world-federation.org::20a3e56f-e822-43eb-a90b-be68ee27a775" providerId="AD" clId="Web-{C6F260C9-B844-B0BA-A0CE-7FE22055823A}" dt="2021-03-02T14:02:00.342" v="12" actId="20577"/>
        <pc:sldMkLst>
          <pc:docMk/>
          <pc:sldMk cId="614603380" sldId="261"/>
        </pc:sldMkLst>
        <pc:graphicFrameChg chg="modGraphic">
          <ac:chgData name="Sajeeda Virani" userId="S::sajeedav@world-federation.org::20a3e56f-e822-43eb-a90b-be68ee27a775" providerId="AD" clId="Web-{C6F260C9-B844-B0BA-A0CE-7FE22055823A}" dt="2021-03-02T14:02:00.342" v="12" actId="20577"/>
          <ac:graphicFrameMkLst>
            <pc:docMk/>
            <pc:sldMk cId="614603380" sldId="261"/>
            <ac:graphicFrameMk id="5" creationId="{BEEC09D5-DBFF-4374-B287-727E4A050BF4}"/>
          </ac:graphicFrameMkLst>
        </pc:graphicFrameChg>
      </pc:sldChg>
      <pc:sldChg chg="modSp">
        <pc:chgData name="Sajeeda Virani" userId="S::sajeedav@world-federation.org::20a3e56f-e822-43eb-a90b-be68ee27a775" providerId="AD" clId="Web-{C6F260C9-B844-B0BA-A0CE-7FE22055823A}" dt="2021-03-02T14:01:00.293" v="4" actId="20577"/>
        <pc:sldMkLst>
          <pc:docMk/>
          <pc:sldMk cId="2461428056" sldId="262"/>
        </pc:sldMkLst>
        <pc:spChg chg="mod">
          <ac:chgData name="Sajeeda Virani" userId="S::sajeedav@world-federation.org::20a3e56f-e822-43eb-a90b-be68ee27a775" providerId="AD" clId="Web-{C6F260C9-B844-B0BA-A0CE-7FE22055823A}" dt="2021-03-02T14:01:00.293" v="4" actId="20577"/>
          <ac:spMkLst>
            <pc:docMk/>
            <pc:sldMk cId="2461428056" sldId="262"/>
            <ac:spMk id="6" creationId="{2FC001C0-165C-494D-BEDA-3388A6321EA4}"/>
          </ac:spMkLst>
        </pc:spChg>
      </pc:sldChg>
      <pc:sldChg chg="modSp">
        <pc:chgData name="Sajeeda Virani" userId="S::sajeedav@world-federation.org::20a3e56f-e822-43eb-a90b-be68ee27a775" providerId="AD" clId="Web-{C6F260C9-B844-B0BA-A0CE-7FE22055823A}" dt="2021-03-02T14:00:41.887" v="2" actId="20577"/>
        <pc:sldMkLst>
          <pc:docMk/>
          <pc:sldMk cId="530380894" sldId="266"/>
        </pc:sldMkLst>
        <pc:spChg chg="mod">
          <ac:chgData name="Sajeeda Virani" userId="S::sajeedav@world-federation.org::20a3e56f-e822-43eb-a90b-be68ee27a775" providerId="AD" clId="Web-{C6F260C9-B844-B0BA-A0CE-7FE22055823A}" dt="2021-03-02T14:00:41.887" v="2" actId="20577"/>
          <ac:spMkLst>
            <pc:docMk/>
            <pc:sldMk cId="530380894" sldId="266"/>
            <ac:spMk id="2" creationId="{F85563E5-F661-4F5C-9B10-F56BA79A1240}"/>
          </ac:spMkLst>
        </pc:spChg>
      </pc:sldChg>
      <pc:sldChg chg="modSp">
        <pc:chgData name="Sajeeda Virani" userId="S::sajeedav@world-federation.org::20a3e56f-e822-43eb-a90b-be68ee27a775" providerId="AD" clId="Web-{C6F260C9-B844-B0BA-A0CE-7FE22055823A}" dt="2021-03-02T14:00:02.745" v="0" actId="20577"/>
        <pc:sldMkLst>
          <pc:docMk/>
          <pc:sldMk cId="3707945934" sldId="267"/>
        </pc:sldMkLst>
        <pc:spChg chg="mod">
          <ac:chgData name="Sajeeda Virani" userId="S::sajeedav@world-federation.org::20a3e56f-e822-43eb-a90b-be68ee27a775" providerId="AD" clId="Web-{C6F260C9-B844-B0BA-A0CE-7FE22055823A}" dt="2021-03-02T14:00:02.745" v="0" actId="20577"/>
          <ac:spMkLst>
            <pc:docMk/>
            <pc:sldMk cId="3707945934" sldId="267"/>
            <ac:spMk id="7" creationId="{E4C57888-52BA-4682-9240-DE5F2EA64C2B}"/>
          </ac:spMkLst>
        </pc:spChg>
      </pc:sldChg>
    </pc:docChg>
  </pc:docChgLst>
  <pc:docChgLst>
    <pc:chgData name="Ateka Alidina" userId="41592df069c84e9c" providerId="LiveId" clId="{F0453F37-A4E1-4BD8-86C0-A3F982AD74A7}"/>
    <pc:docChg chg="custSel modSld modMainMaster">
      <pc:chgData name="Ateka Alidina" userId="41592df069c84e9c" providerId="LiveId" clId="{F0453F37-A4E1-4BD8-86C0-A3F982AD74A7}" dt="2021-01-23T20:23:46.364" v="41" actId="1076"/>
      <pc:docMkLst>
        <pc:docMk/>
      </pc:docMkLst>
      <pc:sldChg chg="addSp delSp modSp mod modAnim">
        <pc:chgData name="Ateka Alidina" userId="41592df069c84e9c" providerId="LiveId" clId="{F0453F37-A4E1-4BD8-86C0-A3F982AD74A7}" dt="2021-01-22T17:26:25.024" v="32" actId="478"/>
        <pc:sldMkLst>
          <pc:docMk/>
          <pc:sldMk cId="2084892202" sldId="256"/>
        </pc:sldMkLst>
        <pc:spChg chg="mod">
          <ac:chgData name="Ateka Alidina" userId="41592df069c84e9c" providerId="LiveId" clId="{F0453F37-A4E1-4BD8-86C0-A3F982AD74A7}" dt="2021-01-22T17:22:21.634" v="23" actId="14100"/>
          <ac:spMkLst>
            <pc:docMk/>
            <pc:sldMk cId="2084892202" sldId="256"/>
            <ac:spMk id="2" creationId="{9A09FECC-1109-4AB3-B926-21E4F2C9088F}"/>
          </ac:spMkLst>
        </pc:spChg>
        <pc:spChg chg="mod">
          <ac:chgData name="Ateka Alidina" userId="41592df069c84e9c" providerId="LiveId" clId="{F0453F37-A4E1-4BD8-86C0-A3F982AD74A7}" dt="2021-01-22T17:22:48.644" v="26" actId="14100"/>
          <ac:spMkLst>
            <pc:docMk/>
            <pc:sldMk cId="2084892202" sldId="256"/>
            <ac:spMk id="4" creationId="{F2A2D7DD-5041-4C4D-A523-F870B27AD1D4}"/>
          </ac:spMkLst>
        </pc:spChg>
        <pc:picChg chg="add mod">
          <ac:chgData name="Ateka Alidina" userId="41592df069c84e9c" providerId="LiveId" clId="{F0453F37-A4E1-4BD8-86C0-A3F982AD74A7}" dt="2021-01-22T17:22:06.759" v="20" actId="14100"/>
          <ac:picMkLst>
            <pc:docMk/>
            <pc:sldMk cId="2084892202" sldId="256"/>
            <ac:picMk id="15" creationId="{83C159B3-35B7-48CC-B6FB-8221E1AF35F1}"/>
          </ac:picMkLst>
        </pc:picChg>
        <pc:picChg chg="add del">
          <ac:chgData name="Ateka Alidina" userId="41592df069c84e9c" providerId="LiveId" clId="{F0453F37-A4E1-4BD8-86C0-A3F982AD74A7}" dt="2021-01-22T17:26:25.024" v="32" actId="478"/>
          <ac:picMkLst>
            <pc:docMk/>
            <pc:sldMk cId="2084892202" sldId="256"/>
            <ac:picMk id="17" creationId="{99A416C4-53B5-43DE-9D03-1B126698E293}"/>
          </ac:picMkLst>
        </pc:picChg>
      </pc:sldChg>
      <pc:sldChg chg="setBg">
        <pc:chgData name="Ateka Alidina" userId="41592df069c84e9c" providerId="LiveId" clId="{F0453F37-A4E1-4BD8-86C0-A3F982AD74A7}" dt="2021-01-22T17:25:07.473" v="27"/>
        <pc:sldMkLst>
          <pc:docMk/>
          <pc:sldMk cId="614603380" sldId="261"/>
        </pc:sldMkLst>
      </pc:sldChg>
      <pc:sldChg chg="delSp modSp mod">
        <pc:chgData name="Ateka Alidina" userId="41592df069c84e9c" providerId="LiveId" clId="{F0453F37-A4E1-4BD8-86C0-A3F982AD74A7}" dt="2021-01-23T20:23:46.364" v="41" actId="1076"/>
        <pc:sldMkLst>
          <pc:docMk/>
          <pc:sldMk cId="3707945934" sldId="267"/>
        </pc:sldMkLst>
        <pc:spChg chg="del mod">
          <ac:chgData name="Ateka Alidina" userId="41592df069c84e9c" providerId="LiveId" clId="{F0453F37-A4E1-4BD8-86C0-A3F982AD74A7}" dt="2021-01-23T20:23:43.743" v="40" actId="478"/>
          <ac:spMkLst>
            <pc:docMk/>
            <pc:sldMk cId="3707945934" sldId="267"/>
            <ac:spMk id="6" creationId="{68C67ACF-1AC2-4080-B079-0D56FD42E34D}"/>
          </ac:spMkLst>
        </pc:spChg>
        <pc:picChg chg="mod">
          <ac:chgData name="Ateka Alidina" userId="41592df069c84e9c" providerId="LiveId" clId="{F0453F37-A4E1-4BD8-86C0-A3F982AD74A7}" dt="2021-01-23T20:23:46.364" v="41" actId="1076"/>
          <ac:picMkLst>
            <pc:docMk/>
            <pc:sldMk cId="3707945934" sldId="267"/>
            <ac:picMk id="11" creationId="{FA79745D-CDC1-4A6C-9095-7561DA04B0D5}"/>
          </ac:picMkLst>
        </pc:picChg>
      </pc:sldChg>
      <pc:sldMasterChg chg="addSp modSp mod modSldLayout">
        <pc:chgData name="Ateka Alidina" userId="41592df069c84e9c" providerId="LiveId" clId="{F0453F37-A4E1-4BD8-86C0-A3F982AD74A7}" dt="2021-01-22T17:27:41.810" v="37" actId="14100"/>
        <pc:sldMasterMkLst>
          <pc:docMk/>
          <pc:sldMasterMk cId="3475944540" sldId="2147483714"/>
        </pc:sldMasterMkLst>
        <pc:picChg chg="add mod">
          <ac:chgData name="Ateka Alidina" userId="41592df069c84e9c" providerId="LiveId" clId="{F0453F37-A4E1-4BD8-86C0-A3F982AD74A7}" dt="2021-01-22T17:26:08.328" v="30" actId="1076"/>
          <ac:picMkLst>
            <pc:docMk/>
            <pc:sldMasterMk cId="3475944540" sldId="2147483714"/>
            <ac:picMk id="9" creationId="{75382975-64BC-4BD3-9535-D0A21E8D52E6}"/>
          </ac:picMkLst>
        </pc:picChg>
        <pc:sldLayoutChg chg="addSp modSp">
          <pc:chgData name="Ateka Alidina" userId="41592df069c84e9c" providerId="LiveId" clId="{F0453F37-A4E1-4BD8-86C0-A3F982AD74A7}" dt="2021-01-22T17:26:46.412" v="33"/>
          <pc:sldLayoutMkLst>
            <pc:docMk/>
            <pc:sldMasterMk cId="3475944540" sldId="2147483714"/>
            <pc:sldLayoutMk cId="3123293928" sldId="2147483715"/>
          </pc:sldLayoutMkLst>
          <pc:picChg chg="add mod">
            <ac:chgData name="Ateka Alidina" userId="41592df069c84e9c" providerId="LiveId" clId="{F0453F37-A4E1-4BD8-86C0-A3F982AD74A7}" dt="2021-01-22T17:26:46.412" v="33"/>
            <ac:picMkLst>
              <pc:docMk/>
              <pc:sldMasterMk cId="3475944540" sldId="2147483714"/>
              <pc:sldLayoutMk cId="3123293928" sldId="2147483715"/>
              <ac:picMk id="8" creationId="{51DE7983-DD5D-4E2E-A410-977D972B3539}"/>
            </ac:picMkLst>
          </pc:picChg>
        </pc:sldLayoutChg>
        <pc:sldLayoutChg chg="addSp modSp">
          <pc:chgData name="Ateka Alidina" userId="41592df069c84e9c" providerId="LiveId" clId="{F0453F37-A4E1-4BD8-86C0-A3F982AD74A7}" dt="2021-01-22T17:26:49.421" v="34"/>
          <pc:sldLayoutMkLst>
            <pc:docMk/>
            <pc:sldMasterMk cId="3475944540" sldId="2147483714"/>
            <pc:sldLayoutMk cId="3997606071" sldId="2147483717"/>
          </pc:sldLayoutMkLst>
          <pc:picChg chg="add mod">
            <ac:chgData name="Ateka Alidina" userId="41592df069c84e9c" providerId="LiveId" clId="{F0453F37-A4E1-4BD8-86C0-A3F982AD74A7}" dt="2021-01-22T17:26:49.421" v="34"/>
            <ac:picMkLst>
              <pc:docMk/>
              <pc:sldMasterMk cId="3475944540" sldId="2147483714"/>
              <pc:sldLayoutMk cId="3997606071" sldId="2147483717"/>
              <ac:picMk id="8" creationId="{04701102-76BE-4ABD-9244-B3F96F6D3DAA}"/>
            </ac:picMkLst>
          </pc:picChg>
        </pc:sldLayoutChg>
        <pc:sldLayoutChg chg="addSp modSp mod">
          <pc:chgData name="Ateka Alidina" userId="41592df069c84e9c" providerId="LiveId" clId="{F0453F37-A4E1-4BD8-86C0-A3F982AD74A7}" dt="2021-01-22T17:27:41.810" v="37" actId="14100"/>
          <pc:sldLayoutMkLst>
            <pc:docMk/>
            <pc:sldMasterMk cId="3475944540" sldId="2147483714"/>
            <pc:sldLayoutMk cId="407269764" sldId="2147483721"/>
          </pc:sldLayoutMkLst>
          <pc:picChg chg="add mod">
            <ac:chgData name="Ateka Alidina" userId="41592df069c84e9c" providerId="LiveId" clId="{F0453F37-A4E1-4BD8-86C0-A3F982AD74A7}" dt="2021-01-22T17:27:41.810" v="37" actId="14100"/>
            <ac:picMkLst>
              <pc:docMk/>
              <pc:sldMasterMk cId="3475944540" sldId="2147483714"/>
              <pc:sldLayoutMk cId="407269764" sldId="2147483721"/>
              <ac:picMk id="6" creationId="{A597FB36-5EA0-4F66-8AAE-632799AB6F8B}"/>
            </ac:picMkLst>
          </pc:picChg>
        </pc:sldLayoutChg>
        <pc:sldLayoutChg chg="addSp modSp">
          <pc:chgData name="Ateka Alidina" userId="41592df069c84e9c" providerId="LiveId" clId="{F0453F37-A4E1-4BD8-86C0-A3F982AD74A7}" dt="2021-01-22T17:27:01.960" v="36"/>
          <pc:sldLayoutMkLst>
            <pc:docMk/>
            <pc:sldMasterMk cId="3475944540" sldId="2147483714"/>
            <pc:sldLayoutMk cId="1101354974" sldId="2147483725"/>
          </pc:sldLayoutMkLst>
          <pc:picChg chg="add mod">
            <ac:chgData name="Ateka Alidina" userId="41592df069c84e9c" providerId="LiveId" clId="{F0453F37-A4E1-4BD8-86C0-A3F982AD74A7}" dt="2021-01-22T17:27:01.960" v="36"/>
            <ac:picMkLst>
              <pc:docMk/>
              <pc:sldMasterMk cId="3475944540" sldId="2147483714"/>
              <pc:sldLayoutMk cId="1101354974" sldId="2147483725"/>
              <ac:picMk id="8" creationId="{BF2106D2-A701-4633-890F-9E9F3D5BE9FA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5A114-01AA-4D91-A9DD-40F281195D1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0793F2-C781-44C1-B591-E00B7A6A7976}">
      <dgm:prSet/>
      <dgm:spPr/>
      <dgm:t>
        <a:bodyPr/>
        <a:lstStyle/>
        <a:p>
          <a:r>
            <a:rPr lang="en-US" b="0" baseline="0" dirty="0"/>
            <a:t>To define </a:t>
          </a:r>
          <a:r>
            <a:rPr lang="en-US" b="0" i="1" baseline="0" dirty="0">
              <a:latin typeface="Corbel" panose="020B0503020204020204"/>
            </a:rPr>
            <a:t>uswatun</a:t>
          </a:r>
          <a:r>
            <a:rPr lang="en-US" b="0" i="1" baseline="0" dirty="0"/>
            <a:t> </a:t>
          </a:r>
          <a:r>
            <a:rPr lang="en-US" b="0" i="1" baseline="0" dirty="0" err="1"/>
            <a:t>hasanah</a:t>
          </a:r>
          <a:endParaRPr lang="en-US" i="1" dirty="0"/>
        </a:p>
      </dgm:t>
    </dgm:pt>
    <dgm:pt modelId="{E2FC7CFE-F45A-461B-A6AE-B2028FCFDF07}" type="parTrans" cxnId="{3E47CF9F-1A2E-4B71-BA80-8C4090CAAD0C}">
      <dgm:prSet/>
      <dgm:spPr/>
      <dgm:t>
        <a:bodyPr/>
        <a:lstStyle/>
        <a:p>
          <a:endParaRPr lang="en-US"/>
        </a:p>
      </dgm:t>
    </dgm:pt>
    <dgm:pt modelId="{943BCDB1-CC2A-423D-9DD6-D4DD6C6AAF38}" type="sibTrans" cxnId="{3E47CF9F-1A2E-4B71-BA80-8C4090CAAD0C}">
      <dgm:prSet/>
      <dgm:spPr/>
      <dgm:t>
        <a:bodyPr/>
        <a:lstStyle/>
        <a:p>
          <a:endParaRPr lang="en-US"/>
        </a:p>
      </dgm:t>
    </dgm:pt>
    <dgm:pt modelId="{8D0FA4B7-A8B2-4BA7-B581-12EB14F7BCC0}">
      <dgm:prSet/>
      <dgm:spPr/>
      <dgm:t>
        <a:bodyPr/>
        <a:lstStyle/>
        <a:p>
          <a:r>
            <a:rPr lang="en-US" b="0" baseline="0" dirty="0"/>
            <a:t>To show that </a:t>
          </a:r>
          <a:r>
            <a:rPr lang="en-US" b="0" baseline="0" dirty="0">
              <a:latin typeface="Corbel" panose="020B0503020204020204"/>
            </a:rPr>
            <a:t>Rasulullah</a:t>
          </a:r>
          <a:r>
            <a:rPr lang="en-US" b="0" baseline="0" dirty="0"/>
            <a:t> (s) is </a:t>
          </a:r>
          <a:r>
            <a:rPr lang="en-US" b="0" i="1" baseline="0" dirty="0" err="1">
              <a:latin typeface="Corbel" panose="020B0503020204020204"/>
            </a:rPr>
            <a:t>uswatun</a:t>
          </a:r>
          <a:r>
            <a:rPr lang="en-US" b="0" i="1" baseline="0" dirty="0"/>
            <a:t> </a:t>
          </a:r>
          <a:r>
            <a:rPr lang="en-US" b="0" i="1" baseline="0" dirty="0" err="1"/>
            <a:t>hasanah</a:t>
          </a:r>
          <a:endParaRPr lang="en-US" i="1" dirty="0"/>
        </a:p>
      </dgm:t>
    </dgm:pt>
    <dgm:pt modelId="{ADB1D80D-F54C-4D33-992F-1405E363734F}" type="parTrans" cxnId="{869C0781-3363-4963-9B87-AAAAC375566C}">
      <dgm:prSet/>
      <dgm:spPr/>
      <dgm:t>
        <a:bodyPr/>
        <a:lstStyle/>
        <a:p>
          <a:endParaRPr lang="en-US"/>
        </a:p>
      </dgm:t>
    </dgm:pt>
    <dgm:pt modelId="{7B07E7D7-C4E9-4E04-82CA-6A410C553C0C}" type="sibTrans" cxnId="{869C0781-3363-4963-9B87-AAAAC375566C}">
      <dgm:prSet/>
      <dgm:spPr/>
      <dgm:t>
        <a:bodyPr/>
        <a:lstStyle/>
        <a:p>
          <a:endParaRPr lang="en-US"/>
        </a:p>
      </dgm:t>
    </dgm:pt>
    <dgm:pt modelId="{3874143D-CD66-4484-8C99-F7FF0C0B44F0}">
      <dgm:prSet/>
      <dgm:spPr/>
      <dgm:t>
        <a:bodyPr/>
        <a:lstStyle/>
        <a:p>
          <a:r>
            <a:rPr lang="en-US" b="0" baseline="0" dirty="0"/>
            <a:t>To explain different ways in which we can follow </a:t>
          </a:r>
          <a:r>
            <a:rPr lang="en-US" b="0" i="1" baseline="0" dirty="0" err="1">
              <a:latin typeface="Corbel" panose="020B0503020204020204"/>
            </a:rPr>
            <a:t>uswatun</a:t>
          </a:r>
          <a:r>
            <a:rPr lang="en-US" b="0" i="1" baseline="0" dirty="0"/>
            <a:t> </a:t>
          </a:r>
          <a:r>
            <a:rPr lang="en-US" b="0" i="1" baseline="0" dirty="0" err="1"/>
            <a:t>hasanah</a:t>
          </a:r>
          <a:endParaRPr lang="en-US" i="1" dirty="0"/>
        </a:p>
      </dgm:t>
    </dgm:pt>
    <dgm:pt modelId="{C9EECA07-816D-4707-A80A-CCA96228C8B4}" type="parTrans" cxnId="{E8DB7699-11CC-45C8-9111-F1A2C921626D}">
      <dgm:prSet/>
      <dgm:spPr/>
      <dgm:t>
        <a:bodyPr/>
        <a:lstStyle/>
        <a:p>
          <a:endParaRPr lang="en-US"/>
        </a:p>
      </dgm:t>
    </dgm:pt>
    <dgm:pt modelId="{62DDB23C-4A06-4B98-930E-8ED861EDB13D}" type="sibTrans" cxnId="{E8DB7699-11CC-45C8-9111-F1A2C921626D}">
      <dgm:prSet/>
      <dgm:spPr/>
      <dgm:t>
        <a:bodyPr/>
        <a:lstStyle/>
        <a:p>
          <a:endParaRPr lang="en-US"/>
        </a:p>
      </dgm:t>
    </dgm:pt>
    <dgm:pt modelId="{214F5802-379C-43B9-AAEE-B1AC1A06DFFE}" type="pres">
      <dgm:prSet presAssocID="{B245A114-01AA-4D91-A9DD-40F281195D18}" presName="outerComposite" presStyleCnt="0">
        <dgm:presLayoutVars>
          <dgm:chMax val="5"/>
          <dgm:dir/>
          <dgm:resizeHandles val="exact"/>
        </dgm:presLayoutVars>
      </dgm:prSet>
      <dgm:spPr/>
    </dgm:pt>
    <dgm:pt modelId="{76E26AA9-BBD0-4A8D-8F1C-6128D4B3E34A}" type="pres">
      <dgm:prSet presAssocID="{B245A114-01AA-4D91-A9DD-40F281195D18}" presName="dummyMaxCanvas" presStyleCnt="0">
        <dgm:presLayoutVars/>
      </dgm:prSet>
      <dgm:spPr/>
    </dgm:pt>
    <dgm:pt modelId="{6C69CC61-EF8C-454C-84BB-251619781C1F}" type="pres">
      <dgm:prSet presAssocID="{B245A114-01AA-4D91-A9DD-40F281195D18}" presName="ThreeNodes_1" presStyleLbl="node1" presStyleIdx="0" presStyleCnt="3">
        <dgm:presLayoutVars>
          <dgm:bulletEnabled val="1"/>
        </dgm:presLayoutVars>
      </dgm:prSet>
      <dgm:spPr/>
    </dgm:pt>
    <dgm:pt modelId="{8C6A3A24-B648-41C5-95A2-3F943765CF21}" type="pres">
      <dgm:prSet presAssocID="{B245A114-01AA-4D91-A9DD-40F281195D18}" presName="ThreeNodes_2" presStyleLbl="node1" presStyleIdx="1" presStyleCnt="3">
        <dgm:presLayoutVars>
          <dgm:bulletEnabled val="1"/>
        </dgm:presLayoutVars>
      </dgm:prSet>
      <dgm:spPr/>
    </dgm:pt>
    <dgm:pt modelId="{10045B17-685F-4A85-8E39-610A569CA0B7}" type="pres">
      <dgm:prSet presAssocID="{B245A114-01AA-4D91-A9DD-40F281195D18}" presName="ThreeNodes_3" presStyleLbl="node1" presStyleIdx="2" presStyleCnt="3">
        <dgm:presLayoutVars>
          <dgm:bulletEnabled val="1"/>
        </dgm:presLayoutVars>
      </dgm:prSet>
      <dgm:spPr/>
    </dgm:pt>
    <dgm:pt modelId="{EA44A404-1D66-49C4-A913-AA8034769C38}" type="pres">
      <dgm:prSet presAssocID="{B245A114-01AA-4D91-A9DD-40F281195D18}" presName="ThreeConn_1-2" presStyleLbl="fgAccFollowNode1" presStyleIdx="0" presStyleCnt="2">
        <dgm:presLayoutVars>
          <dgm:bulletEnabled val="1"/>
        </dgm:presLayoutVars>
      </dgm:prSet>
      <dgm:spPr/>
    </dgm:pt>
    <dgm:pt modelId="{52D9B240-5FB2-4545-B286-7EF0EFED906A}" type="pres">
      <dgm:prSet presAssocID="{B245A114-01AA-4D91-A9DD-40F281195D18}" presName="ThreeConn_2-3" presStyleLbl="fgAccFollowNode1" presStyleIdx="1" presStyleCnt="2">
        <dgm:presLayoutVars>
          <dgm:bulletEnabled val="1"/>
        </dgm:presLayoutVars>
      </dgm:prSet>
      <dgm:spPr/>
    </dgm:pt>
    <dgm:pt modelId="{AD72D3FE-715A-46E1-BB78-01C874A147AD}" type="pres">
      <dgm:prSet presAssocID="{B245A114-01AA-4D91-A9DD-40F281195D18}" presName="ThreeNodes_1_text" presStyleLbl="node1" presStyleIdx="2" presStyleCnt="3">
        <dgm:presLayoutVars>
          <dgm:bulletEnabled val="1"/>
        </dgm:presLayoutVars>
      </dgm:prSet>
      <dgm:spPr/>
    </dgm:pt>
    <dgm:pt modelId="{C4704DB2-45B9-4C9E-80AA-86F038338B82}" type="pres">
      <dgm:prSet presAssocID="{B245A114-01AA-4D91-A9DD-40F281195D18}" presName="ThreeNodes_2_text" presStyleLbl="node1" presStyleIdx="2" presStyleCnt="3">
        <dgm:presLayoutVars>
          <dgm:bulletEnabled val="1"/>
        </dgm:presLayoutVars>
      </dgm:prSet>
      <dgm:spPr/>
    </dgm:pt>
    <dgm:pt modelId="{2FC3C01E-738A-4BB1-832E-3B6BE588430B}" type="pres">
      <dgm:prSet presAssocID="{B245A114-01AA-4D91-A9DD-40F281195D1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73A1517-8774-456A-B9BE-B0BC82423D75}" type="presOf" srcId="{E80793F2-C781-44C1-B591-E00B7A6A7976}" destId="{6C69CC61-EF8C-454C-84BB-251619781C1F}" srcOrd="0" destOrd="0" presId="urn:microsoft.com/office/officeart/2005/8/layout/vProcess5"/>
    <dgm:cxn modelId="{4092B219-2DFE-483E-9134-0F326DF4E808}" type="presOf" srcId="{8D0FA4B7-A8B2-4BA7-B581-12EB14F7BCC0}" destId="{C4704DB2-45B9-4C9E-80AA-86F038338B82}" srcOrd="1" destOrd="0" presId="urn:microsoft.com/office/officeart/2005/8/layout/vProcess5"/>
    <dgm:cxn modelId="{54F49833-A9EE-4AC5-AA26-315072F60D9C}" type="presOf" srcId="{E80793F2-C781-44C1-B591-E00B7A6A7976}" destId="{AD72D3FE-715A-46E1-BB78-01C874A147AD}" srcOrd="1" destOrd="0" presId="urn:microsoft.com/office/officeart/2005/8/layout/vProcess5"/>
    <dgm:cxn modelId="{0134DA44-4D8D-47DD-8241-D9D5DC14CAC5}" type="presOf" srcId="{B245A114-01AA-4D91-A9DD-40F281195D18}" destId="{214F5802-379C-43B9-AAEE-B1AC1A06DFFE}" srcOrd="0" destOrd="0" presId="urn:microsoft.com/office/officeart/2005/8/layout/vProcess5"/>
    <dgm:cxn modelId="{869C0781-3363-4963-9B87-AAAAC375566C}" srcId="{B245A114-01AA-4D91-A9DD-40F281195D18}" destId="{8D0FA4B7-A8B2-4BA7-B581-12EB14F7BCC0}" srcOrd="1" destOrd="0" parTransId="{ADB1D80D-F54C-4D33-992F-1405E363734F}" sibTransId="{7B07E7D7-C4E9-4E04-82CA-6A410C553C0C}"/>
    <dgm:cxn modelId="{D994E782-B17F-4BBC-B5BF-0EAADD68C020}" type="presOf" srcId="{3874143D-CD66-4484-8C99-F7FF0C0B44F0}" destId="{2FC3C01E-738A-4BB1-832E-3B6BE588430B}" srcOrd="1" destOrd="0" presId="urn:microsoft.com/office/officeart/2005/8/layout/vProcess5"/>
    <dgm:cxn modelId="{E8DB7699-11CC-45C8-9111-F1A2C921626D}" srcId="{B245A114-01AA-4D91-A9DD-40F281195D18}" destId="{3874143D-CD66-4484-8C99-F7FF0C0B44F0}" srcOrd="2" destOrd="0" parTransId="{C9EECA07-816D-4707-A80A-CCA96228C8B4}" sibTransId="{62DDB23C-4A06-4B98-930E-8ED861EDB13D}"/>
    <dgm:cxn modelId="{3E47CF9F-1A2E-4B71-BA80-8C4090CAAD0C}" srcId="{B245A114-01AA-4D91-A9DD-40F281195D18}" destId="{E80793F2-C781-44C1-B591-E00B7A6A7976}" srcOrd="0" destOrd="0" parTransId="{E2FC7CFE-F45A-461B-A6AE-B2028FCFDF07}" sibTransId="{943BCDB1-CC2A-423D-9DD6-D4DD6C6AAF38}"/>
    <dgm:cxn modelId="{F15EAEA3-9031-4126-BAAE-D8F2A5A917B2}" type="presOf" srcId="{943BCDB1-CC2A-423D-9DD6-D4DD6C6AAF38}" destId="{EA44A404-1D66-49C4-A913-AA8034769C38}" srcOrd="0" destOrd="0" presId="urn:microsoft.com/office/officeart/2005/8/layout/vProcess5"/>
    <dgm:cxn modelId="{588D20E2-34E0-490C-933F-79FC8A9DFC98}" type="presOf" srcId="{8D0FA4B7-A8B2-4BA7-B581-12EB14F7BCC0}" destId="{8C6A3A24-B648-41C5-95A2-3F943765CF21}" srcOrd="0" destOrd="0" presId="urn:microsoft.com/office/officeart/2005/8/layout/vProcess5"/>
    <dgm:cxn modelId="{2661A3EA-A22A-436B-829B-0731479A63F6}" type="presOf" srcId="{7B07E7D7-C4E9-4E04-82CA-6A410C553C0C}" destId="{52D9B240-5FB2-4545-B286-7EF0EFED906A}" srcOrd="0" destOrd="0" presId="urn:microsoft.com/office/officeart/2005/8/layout/vProcess5"/>
    <dgm:cxn modelId="{CC09DDF3-E8B3-4CEA-98A9-DA50256C16EE}" type="presOf" srcId="{3874143D-CD66-4484-8C99-F7FF0C0B44F0}" destId="{10045B17-685F-4A85-8E39-610A569CA0B7}" srcOrd="0" destOrd="0" presId="urn:microsoft.com/office/officeart/2005/8/layout/vProcess5"/>
    <dgm:cxn modelId="{45B672CD-D651-4200-AD28-66AADF35AC91}" type="presParOf" srcId="{214F5802-379C-43B9-AAEE-B1AC1A06DFFE}" destId="{76E26AA9-BBD0-4A8D-8F1C-6128D4B3E34A}" srcOrd="0" destOrd="0" presId="urn:microsoft.com/office/officeart/2005/8/layout/vProcess5"/>
    <dgm:cxn modelId="{0153909B-C8C2-430E-B8AB-81C567C5704C}" type="presParOf" srcId="{214F5802-379C-43B9-AAEE-B1AC1A06DFFE}" destId="{6C69CC61-EF8C-454C-84BB-251619781C1F}" srcOrd="1" destOrd="0" presId="urn:microsoft.com/office/officeart/2005/8/layout/vProcess5"/>
    <dgm:cxn modelId="{9F2842A6-089A-4195-876E-D0A672CFE119}" type="presParOf" srcId="{214F5802-379C-43B9-AAEE-B1AC1A06DFFE}" destId="{8C6A3A24-B648-41C5-95A2-3F943765CF21}" srcOrd="2" destOrd="0" presId="urn:microsoft.com/office/officeart/2005/8/layout/vProcess5"/>
    <dgm:cxn modelId="{1E4A4848-CFE3-4408-8913-9B5F87A3FE5E}" type="presParOf" srcId="{214F5802-379C-43B9-AAEE-B1AC1A06DFFE}" destId="{10045B17-685F-4A85-8E39-610A569CA0B7}" srcOrd="3" destOrd="0" presId="urn:microsoft.com/office/officeart/2005/8/layout/vProcess5"/>
    <dgm:cxn modelId="{9E1BC567-8077-4015-9BD8-83D2E638270A}" type="presParOf" srcId="{214F5802-379C-43B9-AAEE-B1AC1A06DFFE}" destId="{EA44A404-1D66-49C4-A913-AA8034769C38}" srcOrd="4" destOrd="0" presId="urn:microsoft.com/office/officeart/2005/8/layout/vProcess5"/>
    <dgm:cxn modelId="{F930460C-38A8-4F50-ACFB-D42C2911CED9}" type="presParOf" srcId="{214F5802-379C-43B9-AAEE-B1AC1A06DFFE}" destId="{52D9B240-5FB2-4545-B286-7EF0EFED906A}" srcOrd="5" destOrd="0" presId="urn:microsoft.com/office/officeart/2005/8/layout/vProcess5"/>
    <dgm:cxn modelId="{57B1ACE7-78A4-4D6C-8E15-BB45F156E405}" type="presParOf" srcId="{214F5802-379C-43B9-AAEE-B1AC1A06DFFE}" destId="{AD72D3FE-715A-46E1-BB78-01C874A147AD}" srcOrd="6" destOrd="0" presId="urn:microsoft.com/office/officeart/2005/8/layout/vProcess5"/>
    <dgm:cxn modelId="{5333CF66-F3F9-4EE2-BEE1-59DEEC485D88}" type="presParOf" srcId="{214F5802-379C-43B9-AAEE-B1AC1A06DFFE}" destId="{C4704DB2-45B9-4C9E-80AA-86F038338B82}" srcOrd="7" destOrd="0" presId="urn:microsoft.com/office/officeart/2005/8/layout/vProcess5"/>
    <dgm:cxn modelId="{8FA023FC-F79D-434F-8B24-3972BE769727}" type="presParOf" srcId="{214F5802-379C-43B9-AAEE-B1AC1A06DFFE}" destId="{2FC3C01E-738A-4BB1-832E-3B6BE588430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9CC61-EF8C-454C-84BB-251619781C1F}">
      <dsp:nvSpPr>
        <dsp:cNvPr id="0" name=""/>
        <dsp:cNvSpPr/>
      </dsp:nvSpPr>
      <dsp:spPr>
        <a:xfrm>
          <a:off x="0" y="0"/>
          <a:ext cx="8948500" cy="12676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baseline="0" dirty="0"/>
            <a:t>To define </a:t>
          </a:r>
          <a:r>
            <a:rPr lang="en-US" sz="3300" b="0" i="1" kern="1200" baseline="0" dirty="0">
              <a:latin typeface="Corbel" panose="020B0503020204020204"/>
            </a:rPr>
            <a:t>uswatun</a:t>
          </a:r>
          <a:r>
            <a:rPr lang="en-US" sz="3300" b="0" i="1" kern="1200" baseline="0" dirty="0"/>
            <a:t> </a:t>
          </a:r>
          <a:r>
            <a:rPr lang="en-US" sz="3300" b="0" i="1" kern="1200" baseline="0" dirty="0" err="1"/>
            <a:t>hasanah</a:t>
          </a:r>
          <a:endParaRPr lang="en-US" sz="3300" i="1" kern="1200" dirty="0"/>
        </a:p>
      </dsp:txBody>
      <dsp:txXfrm>
        <a:off x="37129" y="37129"/>
        <a:ext cx="7580564" cy="1193432"/>
      </dsp:txXfrm>
    </dsp:sp>
    <dsp:sp modelId="{8C6A3A24-B648-41C5-95A2-3F943765CF21}">
      <dsp:nvSpPr>
        <dsp:cNvPr id="0" name=""/>
        <dsp:cNvSpPr/>
      </dsp:nvSpPr>
      <dsp:spPr>
        <a:xfrm>
          <a:off x="789573" y="1478972"/>
          <a:ext cx="8948500" cy="1267690"/>
        </a:xfrm>
        <a:prstGeom prst="roundRect">
          <a:avLst>
            <a:gd name="adj" fmla="val 10000"/>
          </a:avLst>
        </a:prstGeom>
        <a:solidFill>
          <a:schemeClr val="accent5">
            <a:hueOff val="-6559472"/>
            <a:satOff val="4463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baseline="0" dirty="0"/>
            <a:t>To show that </a:t>
          </a:r>
          <a:r>
            <a:rPr lang="en-US" sz="3300" b="0" kern="1200" baseline="0" dirty="0">
              <a:latin typeface="Corbel" panose="020B0503020204020204"/>
            </a:rPr>
            <a:t>Rasulullah</a:t>
          </a:r>
          <a:r>
            <a:rPr lang="en-US" sz="3300" b="0" kern="1200" baseline="0" dirty="0"/>
            <a:t> (s) is </a:t>
          </a:r>
          <a:r>
            <a:rPr lang="en-US" sz="3300" b="0" i="1" kern="1200" baseline="0" dirty="0" err="1">
              <a:latin typeface="Corbel" panose="020B0503020204020204"/>
            </a:rPr>
            <a:t>uswatun</a:t>
          </a:r>
          <a:r>
            <a:rPr lang="en-US" sz="3300" b="0" i="1" kern="1200" baseline="0" dirty="0"/>
            <a:t> </a:t>
          </a:r>
          <a:r>
            <a:rPr lang="en-US" sz="3300" b="0" i="1" kern="1200" baseline="0" dirty="0" err="1"/>
            <a:t>hasanah</a:t>
          </a:r>
          <a:endParaRPr lang="en-US" sz="3300" i="1" kern="1200" dirty="0"/>
        </a:p>
      </dsp:txBody>
      <dsp:txXfrm>
        <a:off x="826702" y="1516101"/>
        <a:ext cx="7260670" cy="1193432"/>
      </dsp:txXfrm>
    </dsp:sp>
    <dsp:sp modelId="{10045B17-685F-4A85-8E39-610A569CA0B7}">
      <dsp:nvSpPr>
        <dsp:cNvPr id="0" name=""/>
        <dsp:cNvSpPr/>
      </dsp:nvSpPr>
      <dsp:spPr>
        <a:xfrm>
          <a:off x="1579147" y="2957945"/>
          <a:ext cx="8948500" cy="1267690"/>
        </a:xfrm>
        <a:prstGeom prst="roundRect">
          <a:avLst>
            <a:gd name="adj" fmla="val 10000"/>
          </a:avLst>
        </a:prstGeom>
        <a:solidFill>
          <a:schemeClr val="accent5">
            <a:hueOff val="-13118945"/>
            <a:satOff val="8927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baseline="0" dirty="0"/>
            <a:t>To explain different ways in which we can follow </a:t>
          </a:r>
          <a:r>
            <a:rPr lang="en-US" sz="3300" b="0" i="1" kern="1200" baseline="0" dirty="0" err="1">
              <a:latin typeface="Corbel" panose="020B0503020204020204"/>
            </a:rPr>
            <a:t>uswatun</a:t>
          </a:r>
          <a:r>
            <a:rPr lang="en-US" sz="3300" b="0" i="1" kern="1200" baseline="0" dirty="0"/>
            <a:t> </a:t>
          </a:r>
          <a:r>
            <a:rPr lang="en-US" sz="3300" b="0" i="1" kern="1200" baseline="0" dirty="0" err="1"/>
            <a:t>hasanah</a:t>
          </a:r>
          <a:endParaRPr lang="en-US" sz="3300" i="1" kern="1200" dirty="0"/>
        </a:p>
      </dsp:txBody>
      <dsp:txXfrm>
        <a:off x="1616276" y="2995074"/>
        <a:ext cx="7260670" cy="1193432"/>
      </dsp:txXfrm>
    </dsp:sp>
    <dsp:sp modelId="{EA44A404-1D66-49C4-A913-AA8034769C38}">
      <dsp:nvSpPr>
        <dsp:cNvPr id="0" name=""/>
        <dsp:cNvSpPr/>
      </dsp:nvSpPr>
      <dsp:spPr>
        <a:xfrm>
          <a:off x="8124501" y="961332"/>
          <a:ext cx="823999" cy="82399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09901" y="961332"/>
        <a:ext cx="453199" cy="620059"/>
      </dsp:txXfrm>
    </dsp:sp>
    <dsp:sp modelId="{52D9B240-5FB2-4545-B286-7EF0EFED906A}">
      <dsp:nvSpPr>
        <dsp:cNvPr id="0" name=""/>
        <dsp:cNvSpPr/>
      </dsp:nvSpPr>
      <dsp:spPr>
        <a:xfrm>
          <a:off x="8914075" y="2431853"/>
          <a:ext cx="823999" cy="82399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3841497"/>
            <a:satOff val="84006"/>
            <a:lumOff val="41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99475" y="2431853"/>
        <a:ext cx="453199" cy="62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69BEE-5C22-49A5-A892-F6E6A40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4FB27-DC4B-4A29-B4F3-C665BDE47E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7B97-F030-426D-A9D1-6B39B13C23ED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06FDF-174B-49EE-AD51-C827118F0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610B1-614F-48C3-8F2D-C50C182871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51AA-B992-41E5-A909-E1A2443E23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6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4CBC-D461-4ECA-A489-D3A30E0FB795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351B-2C5D-457B-ABE5-B64DBC7BD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Praise your students for their good choices </a:t>
            </a:r>
          </a:p>
          <a:p>
            <a:r>
              <a:rPr lang="en-US" dirty="0"/>
              <a:t>2. Tell them that ‘a good/beautiful example’ is called </a:t>
            </a:r>
            <a:r>
              <a:rPr lang="en-US" b="1" dirty="0" err="1"/>
              <a:t>uswatun</a:t>
            </a:r>
            <a:r>
              <a:rPr lang="en-US" b="1" dirty="0"/>
              <a:t> </a:t>
            </a:r>
            <a:r>
              <a:rPr lang="en-US" b="1" dirty="0" err="1"/>
              <a:t>hasanah</a:t>
            </a:r>
            <a:r>
              <a:rPr lang="en-US" b="1" dirty="0"/>
              <a:t> </a:t>
            </a:r>
            <a:r>
              <a:rPr lang="en-US" dirty="0"/>
              <a:t>in Arabic. </a:t>
            </a:r>
          </a:p>
          <a:p>
            <a:r>
              <a:rPr lang="en-US" dirty="0"/>
              <a:t>3. Repeat the phrase after you a few times along with the English meaning. Then explain: </a:t>
            </a:r>
          </a:p>
          <a:p>
            <a:endParaRPr lang="en-US" dirty="0"/>
          </a:p>
          <a:p>
            <a:r>
              <a:rPr lang="en-US" b="1" dirty="0"/>
              <a:t>‘Allah has put inside us a very special feeling towards good things. We automatically want to follow the best example of everything!’</a:t>
            </a:r>
          </a:p>
          <a:p>
            <a:endParaRPr lang="en-US" dirty="0"/>
          </a:p>
          <a:p>
            <a:r>
              <a:rPr lang="en-US" dirty="0"/>
              <a:t>Emphasize the goodness inside of us, very clearly to the young kids…this is the 1</a:t>
            </a:r>
            <a:r>
              <a:rPr lang="en-US" baseline="30000" dirty="0"/>
              <a:t>st</a:t>
            </a:r>
            <a:r>
              <a:rPr lang="en-US" dirty="0"/>
              <a:t> Lesson Objective!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8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ask: ‘Who is the one person that Allah sent as the best and most beautiful example to all of mankind?’ </a:t>
            </a:r>
          </a:p>
          <a:p>
            <a:endParaRPr lang="en-US" dirty="0"/>
          </a:p>
          <a:p>
            <a:r>
              <a:rPr lang="en-US" dirty="0"/>
              <a:t>Listen to the answers and if </a:t>
            </a:r>
            <a:r>
              <a:rPr lang="en-US" dirty="0" err="1"/>
              <a:t>Rasulullah</a:t>
            </a:r>
            <a:r>
              <a:rPr lang="en-US" dirty="0"/>
              <a:t> (s) is suggested, praise the suggestion generously and say: ‘Allah has told us in the Qur’an that: </a:t>
            </a:r>
            <a:r>
              <a:rPr lang="en-US" dirty="0" err="1"/>
              <a:t>laqad</a:t>
            </a:r>
            <a:r>
              <a:rPr lang="en-US" dirty="0"/>
              <a:t> kana </a:t>
            </a:r>
            <a:r>
              <a:rPr lang="en-US" dirty="0" err="1"/>
              <a:t>lakum</a:t>
            </a:r>
            <a:r>
              <a:rPr lang="en-US" dirty="0"/>
              <a:t> fi </a:t>
            </a:r>
            <a:r>
              <a:rPr lang="en-US" dirty="0" err="1"/>
              <a:t>rasulillahi</a:t>
            </a:r>
            <a:r>
              <a:rPr lang="en-US" dirty="0"/>
              <a:t> </a:t>
            </a:r>
            <a:r>
              <a:rPr lang="en-US" dirty="0" err="1"/>
              <a:t>uswatun</a:t>
            </a:r>
            <a:r>
              <a:rPr lang="en-US" dirty="0"/>
              <a:t> </a:t>
            </a:r>
            <a:r>
              <a:rPr lang="en-US" dirty="0" err="1"/>
              <a:t>hasanah</a:t>
            </a:r>
            <a:r>
              <a:rPr lang="en-US" dirty="0"/>
              <a:t> – There is certainly a beautiful example for you in </a:t>
            </a:r>
            <a:r>
              <a:rPr lang="en-US" dirty="0" err="1"/>
              <a:t>Rasulullah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Let’s discover a few things that make </a:t>
            </a:r>
            <a:r>
              <a:rPr lang="en-US" dirty="0" err="1"/>
              <a:t>Rasulullah</a:t>
            </a:r>
            <a:r>
              <a:rPr lang="en-US" dirty="0"/>
              <a:t> (s) </a:t>
            </a:r>
            <a:r>
              <a:rPr lang="en-US" dirty="0" err="1"/>
              <a:t>uswatun</a:t>
            </a:r>
            <a:r>
              <a:rPr lang="en-US" dirty="0"/>
              <a:t> </a:t>
            </a:r>
            <a:r>
              <a:rPr lang="en-US" dirty="0" err="1"/>
              <a:t>hasanah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2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4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to your class that you will be playing a rhyme, when the rhyme STOPS they should stand up, come close to the screen and look in the and say: ‘I want to follow </a:t>
            </a:r>
            <a:r>
              <a:rPr lang="en-US" dirty="0" err="1"/>
              <a:t>uswatun</a:t>
            </a:r>
            <a:r>
              <a:rPr lang="en-US" dirty="0"/>
              <a:t> </a:t>
            </a:r>
            <a:r>
              <a:rPr lang="en-US" dirty="0" err="1"/>
              <a:t>hasanah</a:t>
            </a:r>
            <a:r>
              <a:rPr lang="en-US" dirty="0"/>
              <a:t> by …’ </a:t>
            </a:r>
          </a:p>
          <a:p>
            <a:endParaRPr lang="en-US" dirty="0"/>
          </a:p>
          <a:p>
            <a:r>
              <a:rPr lang="en-US" dirty="0"/>
              <a:t>For homework this week, ask the kids to play the wheel game (which you can post in google classroom) and practice </a:t>
            </a:r>
            <a:r>
              <a:rPr lang="en-US" dirty="0" err="1"/>
              <a:t>uswatan</a:t>
            </a:r>
            <a:r>
              <a:rPr lang="en-US" dirty="0"/>
              <a:t> </a:t>
            </a:r>
            <a:r>
              <a:rPr lang="en-US" dirty="0" err="1"/>
              <a:t>husanah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DE7983-DD5D-4E2E-A410-977D972B3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8909" y="176109"/>
            <a:ext cx="601181" cy="6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2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42C410-CA8E-4363-B2A5-C992C048EF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106D2-A701-4633-890F-9E9F3D5BE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8909" y="176109"/>
            <a:ext cx="601181" cy="6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8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701102-76BE-4ABD-9244-B3F96F6D3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8909" y="176109"/>
            <a:ext cx="601181" cy="6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16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2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1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808E7F-6862-4377-A59B-F2A5DB78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7FB36-5EA0-4F66-8AAE-632799AB6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2169" y="176109"/>
            <a:ext cx="687921" cy="7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9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382975-64BC-4BD3-9535-D0A21E8D52E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38909" y="176109"/>
            <a:ext cx="601181" cy="6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44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9811551/3a02-uswatan-hasana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4FF91AE-2461-414D-B6AC-6D31640BB063}"/>
              </a:ext>
            </a:extLst>
          </p:cNvPr>
          <p:cNvSpPr txBox="1">
            <a:spLocks/>
          </p:cNvSpPr>
          <p:nvPr/>
        </p:nvSpPr>
        <p:spPr>
          <a:xfrm>
            <a:off x="2011059" y="488862"/>
            <a:ext cx="8673427" cy="132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Tarbiyah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3A02</a:t>
            </a:r>
          </a:p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Storybook – Dino’s Adventure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3560617" y="2295199"/>
            <a:ext cx="86140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0" cap="none" spc="0" dirty="0" err="1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Uswatun</a:t>
            </a:r>
            <a:r>
              <a:rPr lang="en-US" sz="80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 </a:t>
            </a:r>
            <a:r>
              <a:rPr lang="en-US" sz="8000" b="0" cap="none" spc="0" dirty="0" err="1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Hasanah</a:t>
            </a:r>
            <a:endParaRPr lang="en-US" sz="80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09FECC-1109-4AB3-B926-21E4F2C9088F}"/>
              </a:ext>
            </a:extLst>
          </p:cNvPr>
          <p:cNvSpPr txBox="1"/>
          <p:nvPr/>
        </p:nvSpPr>
        <p:spPr>
          <a:xfrm>
            <a:off x="3560617" y="4458388"/>
            <a:ext cx="8437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A </a:t>
            </a:r>
            <a:r>
              <a:rPr lang="en-US" sz="72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Beautiful</a:t>
            </a:r>
            <a:r>
              <a:rPr lang="en-US" sz="8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Example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C159B3-35B7-48CC-B6FB-8221E1AF3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" y="2058777"/>
            <a:ext cx="3238500" cy="47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85185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EC09D5-DBFF-4374-B287-727E4A050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7860910"/>
              </p:ext>
            </p:extLst>
          </p:nvPr>
        </p:nvGraphicFramePr>
        <p:xfrm>
          <a:off x="805370" y="1925782"/>
          <a:ext cx="10527648" cy="422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292100" y="105719"/>
            <a:ext cx="11607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Learning</a:t>
            </a:r>
            <a:r>
              <a:rPr lang="en-US" sz="8800" dirty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 Summary</a:t>
            </a:r>
            <a:endParaRPr lang="en-US" sz="8800" b="0" cap="none" spc="0" dirty="0">
              <a:ln w="0"/>
              <a:solidFill>
                <a:schemeClr val="accent1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</p:spTree>
    <p:extLst>
      <p:ext uri="{BB962C8B-B14F-4D97-AF65-F5344CB8AC3E}">
        <p14:creationId xmlns:p14="http://schemas.microsoft.com/office/powerpoint/2010/main" val="61460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68B450-10A8-4773-91FF-CA0D0DFF1085}"/>
              </a:ext>
            </a:extLst>
          </p:cNvPr>
          <p:cNvSpPr txBox="1">
            <a:spLocks/>
          </p:cNvSpPr>
          <p:nvPr/>
        </p:nvSpPr>
        <p:spPr>
          <a:xfrm>
            <a:off x="-103834" y="71892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Be KIND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B744E-E582-436C-B0CB-6C5B6DCD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2534175"/>
            <a:ext cx="9553575" cy="899639"/>
          </a:xfrm>
        </p:spPr>
        <p:txBody>
          <a:bodyPr>
            <a:noAutofit/>
          </a:bodyPr>
          <a:lstStyle/>
          <a:p>
            <a:r>
              <a:rPr lang="en-US" sz="8000" dirty="0">
                <a:latin typeface="Franklin Gothic Medium" panose="020B0603020102020204" pitchFamily="34" charset="0"/>
                <a:cs typeface="Segoe UI" panose="020B0502040204020203" pitchFamily="34" charset="0"/>
              </a:rPr>
              <a:t>Let’s Play a game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55630B-69FA-4067-84E1-3DB13D68DE46}"/>
              </a:ext>
            </a:extLst>
          </p:cNvPr>
          <p:cNvSpPr txBox="1">
            <a:spLocks/>
          </p:cNvSpPr>
          <p:nvPr/>
        </p:nvSpPr>
        <p:spPr>
          <a:xfrm>
            <a:off x="6897915" y="5314919"/>
            <a:ext cx="4728029" cy="999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BE RESPECTFUL</a:t>
            </a:r>
          </a:p>
        </p:txBody>
      </p:sp>
    </p:spTree>
    <p:extLst>
      <p:ext uri="{BB962C8B-B14F-4D97-AF65-F5344CB8AC3E}">
        <p14:creationId xmlns:p14="http://schemas.microsoft.com/office/powerpoint/2010/main" val="82740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EF21-965A-40B4-91F1-BF3CE3A5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84176"/>
            <a:ext cx="11715749" cy="150876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Which one of these animals is really fast?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F18DD6-0BB5-44CE-9D0D-570EAD8938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8175" y="2504894"/>
            <a:ext cx="5038631" cy="335298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E28D97-34C8-4EB5-B041-C63F5EFD21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0938" y="2459009"/>
            <a:ext cx="5038630" cy="33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EF21-965A-40B4-91F1-BF3CE3A5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84176"/>
            <a:ext cx="11715749" cy="150876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Which of these rooms Looks nicer?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B7643-064E-428C-A38F-01C39D26A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6" y="2129615"/>
            <a:ext cx="5111749" cy="401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8B1E8C-E640-40AA-9FD6-19196DA62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25" y="2129615"/>
            <a:ext cx="44958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EF21-965A-40B4-91F1-BF3CE3A5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84176"/>
            <a:ext cx="11715749" cy="150876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Who is doing a good and kind thing?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141FF-6A08-43EA-B358-ACF8E09C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86" y="2253343"/>
            <a:ext cx="5275035" cy="3837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A8E8C8-1358-483E-A330-7313D5EF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253343"/>
            <a:ext cx="5633357" cy="38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63E5-F661-4F5C-9B10-F56BA79A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UswatUn</a:t>
            </a:r>
            <a:r>
              <a:rPr lang="en-US" dirty="0"/>
              <a:t> </a:t>
            </a:r>
            <a:r>
              <a:rPr lang="en-US" dirty="0" err="1"/>
              <a:t>husanah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6C6AE-3A53-4D19-A714-857625ADEA3D}"/>
              </a:ext>
            </a:extLst>
          </p:cNvPr>
          <p:cNvSpPr txBox="1"/>
          <p:nvPr/>
        </p:nvSpPr>
        <p:spPr>
          <a:xfrm>
            <a:off x="11134165" y="6131859"/>
            <a:ext cx="7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LO1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086A16C4-7ED9-46A6-9225-A77D22780D33}"/>
              </a:ext>
            </a:extLst>
          </p:cNvPr>
          <p:cNvSpPr/>
          <p:nvPr/>
        </p:nvSpPr>
        <p:spPr>
          <a:xfrm>
            <a:off x="4251511" y="4590848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F3D1E1AC-2F32-41A8-9C43-A2BF661C03E0}"/>
              </a:ext>
            </a:extLst>
          </p:cNvPr>
          <p:cNvSpPr/>
          <p:nvPr/>
        </p:nvSpPr>
        <p:spPr>
          <a:xfrm>
            <a:off x="1346949" y="246589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A1D41FD1-F257-4CD7-A022-156AD5DB406B}"/>
              </a:ext>
            </a:extLst>
          </p:cNvPr>
          <p:cNvSpPr/>
          <p:nvPr/>
        </p:nvSpPr>
        <p:spPr>
          <a:xfrm>
            <a:off x="2998695" y="5681781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C027B2FE-3AE4-4726-99F9-AD3C33DCD001}"/>
              </a:ext>
            </a:extLst>
          </p:cNvPr>
          <p:cNvSpPr/>
          <p:nvPr/>
        </p:nvSpPr>
        <p:spPr>
          <a:xfrm>
            <a:off x="4798358" y="1504319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BA483DDD-1823-42E6-8A68-0A558A853F34}"/>
              </a:ext>
            </a:extLst>
          </p:cNvPr>
          <p:cNvSpPr/>
          <p:nvPr/>
        </p:nvSpPr>
        <p:spPr>
          <a:xfrm>
            <a:off x="5569324" y="327271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C7D6A793-3B7E-4E4D-9C55-11C4AB7EF0F9}"/>
              </a:ext>
            </a:extLst>
          </p:cNvPr>
          <p:cNvSpPr/>
          <p:nvPr/>
        </p:nvSpPr>
        <p:spPr>
          <a:xfrm>
            <a:off x="5407959" y="5112464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902781EE-66D2-4784-95BA-6B8BF9445FBE}"/>
              </a:ext>
            </a:extLst>
          </p:cNvPr>
          <p:cNvSpPr/>
          <p:nvPr/>
        </p:nvSpPr>
        <p:spPr>
          <a:xfrm>
            <a:off x="7637929" y="354165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34C2B781-0C1C-41C2-ADAC-43BABB47106A}"/>
              </a:ext>
            </a:extLst>
          </p:cNvPr>
          <p:cNvSpPr/>
          <p:nvPr/>
        </p:nvSpPr>
        <p:spPr>
          <a:xfrm>
            <a:off x="7144874" y="1441566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F5648A19-10D7-4702-9DB2-FDA7AEFD1B62}"/>
              </a:ext>
            </a:extLst>
          </p:cNvPr>
          <p:cNvSpPr/>
          <p:nvPr/>
        </p:nvSpPr>
        <p:spPr>
          <a:xfrm>
            <a:off x="661147" y="1307096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5B6B4DA4-259A-4FDE-A651-37F73F59F5EA}"/>
              </a:ext>
            </a:extLst>
          </p:cNvPr>
          <p:cNvSpPr/>
          <p:nvPr/>
        </p:nvSpPr>
        <p:spPr>
          <a:xfrm>
            <a:off x="2144807" y="822112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F978AF11-F9AB-40EC-ABBC-12BC5810331A}"/>
              </a:ext>
            </a:extLst>
          </p:cNvPr>
          <p:cNvSpPr/>
          <p:nvPr/>
        </p:nvSpPr>
        <p:spPr>
          <a:xfrm>
            <a:off x="8713695" y="683158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2822F49D-F4A8-4D52-A923-2E1926CA4EF0}"/>
              </a:ext>
            </a:extLst>
          </p:cNvPr>
          <p:cNvSpPr/>
          <p:nvPr/>
        </p:nvSpPr>
        <p:spPr>
          <a:xfrm>
            <a:off x="8404411" y="1507852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34FF9155-9A55-4DCB-9E18-CFDA373C0113}"/>
              </a:ext>
            </a:extLst>
          </p:cNvPr>
          <p:cNvSpPr/>
          <p:nvPr/>
        </p:nvSpPr>
        <p:spPr>
          <a:xfrm>
            <a:off x="9897024" y="1276177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384CF682-0698-4430-9E3F-2F938E9FEB17}"/>
              </a:ext>
            </a:extLst>
          </p:cNvPr>
          <p:cNvSpPr/>
          <p:nvPr/>
        </p:nvSpPr>
        <p:spPr>
          <a:xfrm>
            <a:off x="10103222" y="246589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C5B73A2F-123F-4043-952C-C2423033129C}"/>
              </a:ext>
            </a:extLst>
          </p:cNvPr>
          <p:cNvSpPr/>
          <p:nvPr/>
        </p:nvSpPr>
        <p:spPr>
          <a:xfrm>
            <a:off x="11044524" y="1293589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D0E71D04-465C-47A6-AD8F-B308CF5988BD}"/>
              </a:ext>
            </a:extLst>
          </p:cNvPr>
          <p:cNvSpPr/>
          <p:nvPr/>
        </p:nvSpPr>
        <p:spPr>
          <a:xfrm>
            <a:off x="9843240" y="5961646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C70D1B47-E608-4FA6-984A-56BC0570FB36}"/>
              </a:ext>
            </a:extLst>
          </p:cNvPr>
          <p:cNvSpPr/>
          <p:nvPr/>
        </p:nvSpPr>
        <p:spPr>
          <a:xfrm>
            <a:off x="1508313" y="5305264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CBDA75D4-6F05-468A-BDC6-5EE9A7411857}"/>
              </a:ext>
            </a:extLst>
          </p:cNvPr>
          <p:cNvSpPr/>
          <p:nvPr/>
        </p:nvSpPr>
        <p:spPr>
          <a:xfrm>
            <a:off x="3301253" y="1368958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5EA512A9-E372-473C-9719-D8FCD886FCBD}"/>
              </a:ext>
            </a:extLst>
          </p:cNvPr>
          <p:cNvSpPr/>
          <p:nvPr/>
        </p:nvSpPr>
        <p:spPr>
          <a:xfrm>
            <a:off x="4475629" y="6121097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1842D044-C4A8-40FA-873B-AD0F0FF27926}"/>
              </a:ext>
            </a:extLst>
          </p:cNvPr>
          <p:cNvSpPr/>
          <p:nvPr/>
        </p:nvSpPr>
        <p:spPr>
          <a:xfrm>
            <a:off x="6994714" y="5094535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DEC88A0B-5A85-40FE-ADDF-0D6B726297F3}"/>
              </a:ext>
            </a:extLst>
          </p:cNvPr>
          <p:cNvSpPr/>
          <p:nvPr/>
        </p:nvSpPr>
        <p:spPr>
          <a:xfrm>
            <a:off x="3812242" y="530757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A6A83F30-BCFE-44C8-B53B-C61FEBA464D5}"/>
              </a:ext>
            </a:extLst>
          </p:cNvPr>
          <p:cNvSpPr/>
          <p:nvPr/>
        </p:nvSpPr>
        <p:spPr>
          <a:xfrm>
            <a:off x="6349252" y="6136400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FFE7FF26-F586-41E3-AD8C-058844067699}"/>
              </a:ext>
            </a:extLst>
          </p:cNvPr>
          <p:cNvSpPr/>
          <p:nvPr/>
        </p:nvSpPr>
        <p:spPr>
          <a:xfrm>
            <a:off x="6671985" y="4213322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6A374770-7584-4366-9B49-D9C2B19C7E47}"/>
              </a:ext>
            </a:extLst>
          </p:cNvPr>
          <p:cNvSpPr/>
          <p:nvPr/>
        </p:nvSpPr>
        <p:spPr>
          <a:xfrm>
            <a:off x="822511" y="4368392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DE30B085-F628-4172-AD0E-4031E4942D97}"/>
              </a:ext>
            </a:extLst>
          </p:cNvPr>
          <p:cNvSpPr/>
          <p:nvPr/>
        </p:nvSpPr>
        <p:spPr>
          <a:xfrm>
            <a:off x="2487708" y="4501083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274E4C18-FF5E-4CBE-9015-9E0DF569E228}"/>
              </a:ext>
            </a:extLst>
          </p:cNvPr>
          <p:cNvSpPr/>
          <p:nvPr/>
        </p:nvSpPr>
        <p:spPr>
          <a:xfrm>
            <a:off x="8552330" y="4423682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art 31">
            <a:extLst>
              <a:ext uri="{FF2B5EF4-FFF2-40B4-BE49-F238E27FC236}">
                <a16:creationId xmlns:a16="http://schemas.microsoft.com/office/drawing/2014/main" id="{06B50852-D410-483F-B1B5-0C3209554104}"/>
              </a:ext>
            </a:extLst>
          </p:cNvPr>
          <p:cNvSpPr/>
          <p:nvPr/>
        </p:nvSpPr>
        <p:spPr>
          <a:xfrm>
            <a:off x="671826" y="5948141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F5E8C664-51EA-4F14-8765-F7E63A841862}"/>
              </a:ext>
            </a:extLst>
          </p:cNvPr>
          <p:cNvSpPr/>
          <p:nvPr/>
        </p:nvSpPr>
        <p:spPr>
          <a:xfrm>
            <a:off x="10004605" y="4974578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FBC983BA-478E-4756-B2AD-0BC2B45F2BC6}"/>
              </a:ext>
            </a:extLst>
          </p:cNvPr>
          <p:cNvSpPr/>
          <p:nvPr/>
        </p:nvSpPr>
        <p:spPr>
          <a:xfrm>
            <a:off x="11348791" y="4556650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B3C19472-0EFF-4393-A9D2-FE5E1727DD3D}"/>
              </a:ext>
            </a:extLst>
          </p:cNvPr>
          <p:cNvSpPr/>
          <p:nvPr/>
        </p:nvSpPr>
        <p:spPr>
          <a:xfrm>
            <a:off x="8229601" y="5571624"/>
            <a:ext cx="322729" cy="376517"/>
          </a:xfrm>
          <a:prstGeom prst="hear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A6E2-F8C1-4DDA-BF01-E3C1FC2785EB}"/>
              </a:ext>
            </a:extLst>
          </p:cNvPr>
          <p:cNvSpPr txBox="1">
            <a:spLocks/>
          </p:cNvSpPr>
          <p:nvPr/>
        </p:nvSpPr>
        <p:spPr>
          <a:xfrm>
            <a:off x="605776" y="559325"/>
            <a:ext cx="5490224" cy="8996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SAFE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981E862-C9BB-461B-A316-55B47F70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CBB12-0FF0-49F1-8009-099F24D50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330" y="1631576"/>
            <a:ext cx="10539300" cy="3523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13D84-C94F-4264-900D-849DE3FEB67E}"/>
              </a:ext>
            </a:extLst>
          </p:cNvPr>
          <p:cNvSpPr txBox="1"/>
          <p:nvPr/>
        </p:nvSpPr>
        <p:spPr>
          <a:xfrm>
            <a:off x="10829365" y="6185647"/>
            <a:ext cx="89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LO2</a:t>
            </a:r>
          </a:p>
        </p:txBody>
      </p:sp>
    </p:spTree>
    <p:extLst>
      <p:ext uri="{BB962C8B-B14F-4D97-AF65-F5344CB8AC3E}">
        <p14:creationId xmlns:p14="http://schemas.microsoft.com/office/powerpoint/2010/main" val="120535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C57888-52BA-4682-9240-DE5F2EA6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Discover a few things that make </a:t>
            </a:r>
            <a:r>
              <a:rPr lang="en-US" dirty="0" err="1"/>
              <a:t>Rasulullah</a:t>
            </a:r>
            <a:r>
              <a:rPr lang="en-US" dirty="0"/>
              <a:t> (s) </a:t>
            </a:r>
            <a:r>
              <a:rPr lang="en-US" b="1" dirty="0" err="1"/>
              <a:t>uswatUn</a:t>
            </a:r>
            <a:r>
              <a:rPr lang="en-US" b="1" dirty="0"/>
              <a:t> </a:t>
            </a:r>
            <a:r>
              <a:rPr lang="en-US" b="1" dirty="0" err="1"/>
              <a:t>husanah</a:t>
            </a:r>
            <a:endParaRPr lang="en-US" b="1" dirty="0"/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FA79745D-CDC1-4A6C-9095-7561DA04B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919" y="2112078"/>
            <a:ext cx="4487284" cy="4455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A4D878-2B3A-4920-8DDA-BB7825FF1E68}"/>
              </a:ext>
            </a:extLst>
          </p:cNvPr>
          <p:cNvSpPr txBox="1"/>
          <p:nvPr/>
        </p:nvSpPr>
        <p:spPr>
          <a:xfrm>
            <a:off x="11313459" y="6382871"/>
            <a:ext cx="68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LO1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4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487E8867-E04F-45A1-BA34-0BE70ECA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001C0-165C-494D-BEDA-3388A6321EA4}"/>
              </a:ext>
            </a:extLst>
          </p:cNvPr>
          <p:cNvSpPr txBox="1"/>
          <p:nvPr/>
        </p:nvSpPr>
        <p:spPr>
          <a:xfrm>
            <a:off x="0" y="5795390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dirty="0"/>
              <a:t>I want to follow </a:t>
            </a:r>
            <a:r>
              <a:rPr lang="en-US" sz="4800" b="1" dirty="0" err="1"/>
              <a:t>uswatun</a:t>
            </a:r>
            <a:r>
              <a:rPr lang="en-US" sz="4800" b="1" dirty="0"/>
              <a:t> </a:t>
            </a:r>
            <a:r>
              <a:rPr lang="en-US" sz="4800" b="1" dirty="0" err="1"/>
              <a:t>hasanah</a:t>
            </a:r>
            <a:r>
              <a:rPr lang="en-US" sz="4800" b="1" dirty="0"/>
              <a:t> </a:t>
            </a:r>
            <a:r>
              <a:rPr lang="en-US" sz="4800" dirty="0"/>
              <a:t>by ________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07577-B30F-40B2-8C6B-DBA351C2E2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4" t="3980" r="1514" b="3982"/>
          <a:stretch/>
        </p:blipFill>
        <p:spPr>
          <a:xfrm>
            <a:off x="484909" y="827358"/>
            <a:ext cx="10806546" cy="4593681"/>
          </a:xfrm>
          <a:prstGeom prst="rect">
            <a:avLst/>
          </a:prstGeom>
        </p:spPr>
      </p:pic>
      <p:pic>
        <p:nvPicPr>
          <p:cNvPr id="9" name="3A02_LO3_rhyme-audio">
            <a:hlinkClick r:id="" action="ppaction://media"/>
            <a:extLst>
              <a:ext uri="{FF2B5EF4-FFF2-40B4-BE49-F238E27FC236}">
                <a16:creationId xmlns:a16="http://schemas.microsoft.com/office/drawing/2014/main" id="{769E1D14-A6F2-42A0-BF88-3ABE29F0C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4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977135_Playground rules presentation_RVA_v3.potx" id="{07413DCF-3AC5-4C70-87BD-941AEA8469DA}" vid="{4E9FF052-B545-4DF9-BE6D-6A74F8F6A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2842b47-d5c6-4772-85f2-0bb4a15ec68e" xsi:nil="true"/>
    <TaxCatchAll xmlns="2e1157b2-a541-4da2-bb01-f090c72d0366"/>
    <TaxKeywordTaxHTField xmlns="2e1157b2-a541-4da2-bb01-f090c72d0366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EEBE4558F7141825FC23487B5CBD2" ma:contentTypeVersion="15" ma:contentTypeDescription="Create a new document." ma:contentTypeScope="" ma:versionID="64ad4abebb47a39a382f0dfaff5f33ae">
  <xsd:schema xmlns:xsd="http://www.w3.org/2001/XMLSchema" xmlns:xs="http://www.w3.org/2001/XMLSchema" xmlns:p="http://schemas.microsoft.com/office/2006/metadata/properties" xmlns:ns2="2e1157b2-a541-4da2-bb01-f090c72d0366" xmlns:ns3="3897caef-7371-441b-81d8-0b1622f7b96c" xmlns:ns4="a2842b47-d5c6-4772-85f2-0bb4a15ec68e" targetNamespace="http://schemas.microsoft.com/office/2006/metadata/properties" ma:root="true" ma:fieldsID="9e5e9157a40a8ab9045b342f6df90098" ns2:_="" ns3:_="" ns4:_="">
    <xsd:import namespace="2e1157b2-a541-4da2-bb01-f090c72d0366"/>
    <xsd:import namespace="3897caef-7371-441b-81d8-0b1622f7b96c"/>
    <xsd:import namespace="a2842b47-d5c6-4772-85f2-0bb4a15ec68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157b2-a541-4da2-bb01-f090c72d036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8a53a116-a60c-4d17-9298-8743241e69e7}" ma:internalName="TaxCatchAll" ma:showField="CatchAllData" ma:web="2e1157b2-a541-4da2-bb01-f090c72d03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7caef-7371-441b-81d8-0b1622f7b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42b47-d5c6-4772-85f2-0bb4a15ec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9B77A0-8658-45E5-8D19-24559500539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a2842b47-d5c6-4772-85f2-0bb4a15ec68e"/>
    <ds:schemaRef ds:uri="2e1157b2-a541-4da2-bb01-f090c72d0366"/>
  </ds:schemaRefs>
</ds:datastoreItem>
</file>

<file path=customXml/itemProps2.xml><?xml version="1.0" encoding="utf-8"?>
<ds:datastoreItem xmlns:ds="http://schemas.openxmlformats.org/officeDocument/2006/customXml" ds:itemID="{19E42AFF-377A-47D3-84EF-20B0692369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DF9271-51D0-48BC-B7C2-E2EE9C9BA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157b2-a541-4da2-bb01-f090c72d0366"/>
    <ds:schemaRef ds:uri="3897caef-7371-441b-81d8-0b1622f7b96c"/>
    <ds:schemaRef ds:uri="a2842b47-d5c6-4772-85f2-0bb4a15ec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 review of playground rules</Template>
  <TotalTime>2639</TotalTime>
  <Words>361</Words>
  <Application>Microsoft Office PowerPoint</Application>
  <PresentationFormat>Widescreen</PresentationFormat>
  <Paragraphs>45</Paragraphs>
  <Slides>10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Banded</vt:lpstr>
      <vt:lpstr>Slide 1</vt:lpstr>
      <vt:lpstr>Let’s Play a game</vt:lpstr>
      <vt:lpstr>Which one of these animals is really fast?</vt:lpstr>
      <vt:lpstr>Which of these rooms Looks nicer?</vt:lpstr>
      <vt:lpstr>Who is doing a good and kind thing?</vt:lpstr>
      <vt:lpstr>UswatUn husanah</vt:lpstr>
      <vt:lpstr>Slide 4</vt:lpstr>
      <vt:lpstr>Let’s Discover a few things that make Rasulullah (s) uswatUn husanah</vt:lpstr>
      <vt:lpstr>Slide 6</vt:lpstr>
      <vt:lpstr>Slide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Ateka Alidina</dc:creator>
  <cp:lastModifiedBy>Ateka Alidina</cp:lastModifiedBy>
  <cp:revision>25</cp:revision>
  <dcterms:created xsi:type="dcterms:W3CDTF">2021-01-20T21:32:15Z</dcterms:created>
  <dcterms:modified xsi:type="dcterms:W3CDTF">2021-03-02T14:02:02Z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0x010100B04EEBE4558F7141825FC23487B5CBD2</vt:lpwstr>
  </property>
  <property fmtid="{D5CDD505-2E9C-101B-9397-08002B2CF9AE}" pid="3" name="TaxKeyword">
    <vt:lpwstr/>
  </property>
</Properties>
</file>