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12188825" cy="6858000"/>
  <p:notesSz cx="6858000" cy="9144000"/>
  <p:embeddedFontLst>
    <p:embeddedFont>
      <p:font typeface="Bebas Neue" panose="020B0604020202020204" charset="0"/>
      <p:regular r:id="rId17"/>
    </p:embeddedFont>
    <p:embeddedFont>
      <p:font typeface="Delius Swash Caps" panose="020B0604020202020204" charset="0"/>
      <p:regular r:id="rId18"/>
    </p:embeddedFont>
    <p:embeddedFont>
      <p:font typeface="Gill Sans" panose="020B0604020202020204" charset="0"/>
      <p:regular r:id="rId19"/>
      <p:bold r:id="rId20"/>
    </p:embeddedFont>
    <p:embeddedFont>
      <p:font typeface="Impact" panose="020B0806030902050204" pitchFamily="34" charset="0"/>
      <p:regular r:id="rId21"/>
    </p:embeddedFont>
    <p:embeddedFont>
      <p:font typeface="Lobster" panose="020B0604020202020204" charset="0"/>
      <p:regular r:id="rId22"/>
    </p:embeddedFont>
    <p:embeddedFont>
      <p:font typeface="Palatino Linotype" panose="020405020505050303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AVcNF+94pVH8I6ZyPY9YwEzK1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A793E-45FA-DABC-3261-EDA6FE3EE545}" v="36" dt="2021-03-03T11:01:31.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619" autoAdjust="0"/>
  </p:normalViewPr>
  <p:slideViewPr>
    <p:cSldViewPr snapToGrid="0">
      <p:cViewPr varScale="1">
        <p:scale>
          <a:sx n="32" d="100"/>
          <a:sy n="32" d="100"/>
        </p:scale>
        <p:origin x="1952" y="36"/>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0C6A793E-45FA-DABC-3261-EDA6FE3EE545}"/>
    <pc:docChg chg="modSld">
      <pc:chgData name="Sajeeda Virani" userId="S::sajeedav@world-federation.org::20a3e56f-e822-43eb-a90b-be68ee27a775" providerId="AD" clId="Web-{0C6A793E-45FA-DABC-3261-EDA6FE3EE545}" dt="2021-03-03T11:01:31.114" v="26"/>
      <pc:docMkLst>
        <pc:docMk/>
      </pc:docMkLst>
      <pc:sldChg chg="modSp">
        <pc:chgData name="Sajeeda Virani" userId="S::sajeedav@world-federation.org::20a3e56f-e822-43eb-a90b-be68ee27a775" providerId="AD" clId="Web-{0C6A793E-45FA-DABC-3261-EDA6FE3EE545}" dt="2021-03-03T11:00:00.191" v="0" actId="20577"/>
        <pc:sldMkLst>
          <pc:docMk/>
          <pc:sldMk cId="0" sldId="258"/>
        </pc:sldMkLst>
        <pc:spChg chg="mod">
          <ac:chgData name="Sajeeda Virani" userId="S::sajeedav@world-federation.org::20a3e56f-e822-43eb-a90b-be68ee27a775" providerId="AD" clId="Web-{0C6A793E-45FA-DABC-3261-EDA6FE3EE545}" dt="2021-03-03T11:00:00.191" v="0" actId="20577"/>
          <ac:spMkLst>
            <pc:docMk/>
            <pc:sldMk cId="0" sldId="258"/>
            <ac:spMk id="128" creationId="{00000000-0000-0000-0000-000000000000}"/>
          </ac:spMkLst>
        </pc:spChg>
      </pc:sldChg>
      <pc:sldChg chg="modSp">
        <pc:chgData name="Sajeeda Virani" userId="S::sajeedav@world-federation.org::20a3e56f-e822-43eb-a90b-be68ee27a775" providerId="AD" clId="Web-{0C6A793E-45FA-DABC-3261-EDA6FE3EE545}" dt="2021-03-03T11:00:29.191" v="8" actId="14100"/>
        <pc:sldMkLst>
          <pc:docMk/>
          <pc:sldMk cId="0" sldId="259"/>
        </pc:sldMkLst>
        <pc:spChg chg="mod">
          <ac:chgData name="Sajeeda Virani" userId="S::sajeedav@world-federation.org::20a3e56f-e822-43eb-a90b-be68ee27a775" providerId="AD" clId="Web-{0C6A793E-45FA-DABC-3261-EDA6FE3EE545}" dt="2021-03-03T11:00:25.144" v="7" actId="1076"/>
          <ac:spMkLst>
            <pc:docMk/>
            <pc:sldMk cId="0" sldId="259"/>
            <ac:spMk id="134" creationId="{00000000-0000-0000-0000-000000000000}"/>
          </ac:spMkLst>
        </pc:spChg>
        <pc:spChg chg="mod">
          <ac:chgData name="Sajeeda Virani" userId="S::sajeedav@world-federation.org::20a3e56f-e822-43eb-a90b-be68ee27a775" providerId="AD" clId="Web-{0C6A793E-45FA-DABC-3261-EDA6FE3EE545}" dt="2021-03-03T11:00:29.191" v="8" actId="14100"/>
          <ac:spMkLst>
            <pc:docMk/>
            <pc:sldMk cId="0" sldId="259"/>
            <ac:spMk id="135" creationId="{00000000-0000-0000-0000-000000000000}"/>
          </ac:spMkLst>
        </pc:spChg>
      </pc:sldChg>
      <pc:sldChg chg="modSp">
        <pc:chgData name="Sajeeda Virani" userId="S::sajeedav@world-federation.org::20a3e56f-e822-43eb-a90b-be68ee27a775" providerId="AD" clId="Web-{0C6A793E-45FA-DABC-3261-EDA6FE3EE545}" dt="2021-03-03T11:00:42.473" v="11" actId="20577"/>
        <pc:sldMkLst>
          <pc:docMk/>
          <pc:sldMk cId="0" sldId="260"/>
        </pc:sldMkLst>
        <pc:spChg chg="mod">
          <ac:chgData name="Sajeeda Virani" userId="S::sajeedav@world-federation.org::20a3e56f-e822-43eb-a90b-be68ee27a775" providerId="AD" clId="Web-{0C6A793E-45FA-DABC-3261-EDA6FE3EE545}" dt="2021-03-03T11:00:42.473" v="11" actId="20577"/>
          <ac:spMkLst>
            <pc:docMk/>
            <pc:sldMk cId="0" sldId="260"/>
            <ac:spMk id="142" creationId="{00000000-0000-0000-0000-000000000000}"/>
          </ac:spMkLst>
        </pc:spChg>
      </pc:sldChg>
      <pc:sldChg chg="delSp">
        <pc:chgData name="Sajeeda Virani" userId="S::sajeedav@world-federation.org::20a3e56f-e822-43eb-a90b-be68ee27a775" providerId="AD" clId="Web-{0C6A793E-45FA-DABC-3261-EDA6FE3EE545}" dt="2021-03-03T11:00:47.379" v="12"/>
        <pc:sldMkLst>
          <pc:docMk/>
          <pc:sldMk cId="0" sldId="261"/>
        </pc:sldMkLst>
        <pc:spChg chg="del">
          <ac:chgData name="Sajeeda Virani" userId="S::sajeedav@world-federation.org::20a3e56f-e822-43eb-a90b-be68ee27a775" providerId="AD" clId="Web-{0C6A793E-45FA-DABC-3261-EDA6FE3EE545}" dt="2021-03-03T11:00:47.379" v="12"/>
          <ac:spMkLst>
            <pc:docMk/>
            <pc:sldMk cId="0" sldId="261"/>
            <ac:spMk id="150" creationId="{00000000-0000-0000-0000-000000000000}"/>
          </ac:spMkLst>
        </pc:spChg>
      </pc:sldChg>
      <pc:sldChg chg="modSp">
        <pc:chgData name="Sajeeda Virani" userId="S::sajeedav@world-federation.org::20a3e56f-e822-43eb-a90b-be68ee27a775" providerId="AD" clId="Web-{0C6A793E-45FA-DABC-3261-EDA6FE3EE545}" dt="2021-03-03T11:01:17.068" v="20" actId="20577"/>
        <pc:sldMkLst>
          <pc:docMk/>
          <pc:sldMk cId="0" sldId="262"/>
        </pc:sldMkLst>
        <pc:spChg chg="mod">
          <ac:chgData name="Sajeeda Virani" userId="S::sajeedav@world-federation.org::20a3e56f-e822-43eb-a90b-be68ee27a775" providerId="AD" clId="Web-{0C6A793E-45FA-DABC-3261-EDA6FE3EE545}" dt="2021-03-03T11:01:17.068" v="20" actId="20577"/>
          <ac:spMkLst>
            <pc:docMk/>
            <pc:sldMk cId="0" sldId="262"/>
            <ac:spMk id="158" creationId="{00000000-0000-0000-0000-000000000000}"/>
          </ac:spMkLst>
        </pc:spChg>
      </pc:sldChg>
      <pc:sldChg chg="delSp modSp">
        <pc:chgData name="Sajeeda Virani" userId="S::sajeedav@world-federation.org::20a3e56f-e822-43eb-a90b-be68ee27a775" providerId="AD" clId="Web-{0C6A793E-45FA-DABC-3261-EDA6FE3EE545}" dt="2021-03-03T11:01:25.473" v="25"/>
        <pc:sldMkLst>
          <pc:docMk/>
          <pc:sldMk cId="0" sldId="263"/>
        </pc:sldMkLst>
        <pc:spChg chg="mod">
          <ac:chgData name="Sajeeda Virani" userId="S::sajeedav@world-federation.org::20a3e56f-e822-43eb-a90b-be68ee27a775" providerId="AD" clId="Web-{0C6A793E-45FA-DABC-3261-EDA6FE3EE545}" dt="2021-03-03T11:01:23.427" v="24" actId="20577"/>
          <ac:spMkLst>
            <pc:docMk/>
            <pc:sldMk cId="0" sldId="263"/>
            <ac:spMk id="167" creationId="{00000000-0000-0000-0000-000000000000}"/>
          </ac:spMkLst>
        </pc:spChg>
        <pc:spChg chg="del">
          <ac:chgData name="Sajeeda Virani" userId="S::sajeedav@world-federation.org::20a3e56f-e822-43eb-a90b-be68ee27a775" providerId="AD" clId="Web-{0C6A793E-45FA-DABC-3261-EDA6FE3EE545}" dt="2021-03-03T11:01:25.473" v="25"/>
          <ac:spMkLst>
            <pc:docMk/>
            <pc:sldMk cId="0" sldId="263"/>
            <ac:spMk id="168" creationId="{00000000-0000-0000-0000-000000000000}"/>
          </ac:spMkLst>
        </pc:spChg>
      </pc:sldChg>
      <pc:sldChg chg="delSp">
        <pc:chgData name="Sajeeda Virani" userId="S::sajeedav@world-federation.org::20a3e56f-e822-43eb-a90b-be68ee27a775" providerId="AD" clId="Web-{0C6A793E-45FA-DABC-3261-EDA6FE3EE545}" dt="2021-03-03T11:01:31.114" v="26"/>
        <pc:sldMkLst>
          <pc:docMk/>
          <pc:sldMk cId="0" sldId="264"/>
        </pc:sldMkLst>
        <pc:spChg chg="del">
          <ac:chgData name="Sajeeda Virani" userId="S::sajeedav@world-federation.org::20a3e56f-e822-43eb-a90b-be68ee27a775" providerId="AD" clId="Web-{0C6A793E-45FA-DABC-3261-EDA6FE3EE545}" dt="2021-03-03T11:01:31.114" v="26"/>
          <ac:spMkLst>
            <pc:docMk/>
            <pc:sldMk cId="0" sldId="264"/>
            <ac:spMk id="17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L="914400" marR="0" lvl="1"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2pPr>
            <a:lvl3pPr marL="1371600" marR="0" lvl="2"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3pPr>
            <a:lvl4pPr marL="1828800" marR="0" lvl="3"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4pPr>
            <a:lvl5pPr marL="2286000" marR="0" lvl="4"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5pPr>
            <a:lvl6pPr marL="2743200" marR="0" lvl="5"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6pPr>
            <a:lvl7pPr marL="3200400" marR="0" lvl="6"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7pPr>
            <a:lvl8pPr marL="3657600" marR="0" lvl="7"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t>‹#›</a:t>
            </a:fld>
            <a:endParaRPr sz="1200" b="0" i="0" u="none" strike="noStrike" cap="none">
              <a:solidFill>
                <a:schemeClr val="dk1"/>
              </a:solidFill>
              <a:latin typeface="Palatino Linotype"/>
              <a:ea typeface="Palatino Linotype"/>
              <a:cs typeface="Palatino Linotype"/>
              <a:sym typeface="Palatino Linotyp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202124"/>
                </a:solidFill>
                <a:effectLst/>
                <a:latin typeface="Roboto"/>
              </a:rPr>
              <a:t>Allah is commanding us to love the </a:t>
            </a:r>
            <a:r>
              <a:rPr lang="en-US" b="0" i="0" dirty="0" err="1">
                <a:solidFill>
                  <a:srgbClr val="202124"/>
                </a:solidFill>
                <a:effectLst/>
                <a:latin typeface="Roboto"/>
              </a:rPr>
              <a:t>ahlulbayt</a:t>
            </a:r>
            <a:r>
              <a:rPr lang="en-US" b="0" i="0" dirty="0">
                <a:solidFill>
                  <a:srgbClr val="202124"/>
                </a:solidFill>
                <a:effectLst/>
                <a:latin typeface="Roboto"/>
              </a:rPr>
              <a:t> (a). Why? Perfect role models, Increases </a:t>
            </a:r>
            <a:r>
              <a:rPr lang="en-US" b="0" i="0" dirty="0" err="1">
                <a:solidFill>
                  <a:srgbClr val="202124"/>
                </a:solidFill>
                <a:effectLst/>
                <a:latin typeface="Roboto"/>
              </a:rPr>
              <a:t>taqwa</a:t>
            </a:r>
            <a:r>
              <a:rPr lang="en-US" b="0" i="0" dirty="0">
                <a:solidFill>
                  <a:srgbClr val="202124"/>
                </a:solidFill>
                <a:effectLst/>
                <a:latin typeface="Roboto"/>
              </a:rPr>
              <a:t>, saves us from sin, they will be there for us (</a:t>
            </a:r>
            <a:r>
              <a:rPr lang="en-US" b="0" i="0" dirty="0" err="1">
                <a:solidFill>
                  <a:srgbClr val="202124"/>
                </a:solidFill>
                <a:effectLst/>
                <a:latin typeface="Roboto"/>
              </a:rPr>
              <a:t>shafah</a:t>
            </a:r>
            <a:r>
              <a:rPr lang="en-US" b="0" i="0" dirty="0">
                <a:solidFill>
                  <a:srgbClr val="202124"/>
                </a:solidFill>
                <a:effectLst/>
                <a:latin typeface="Roboto"/>
              </a:rPr>
              <a:t>), learning about them will lead us to obey Allah.</a:t>
            </a:r>
          </a:p>
          <a:p>
            <a:pPr marL="0" lvl="0" indent="0" algn="l" rtl="0">
              <a:spcBef>
                <a:spcPts val="0"/>
              </a:spcBef>
              <a:spcAft>
                <a:spcPts val="0"/>
              </a:spcAft>
              <a:buNone/>
            </a:pPr>
            <a:endParaRPr lang="en-US" b="0" i="0" dirty="0">
              <a:solidFill>
                <a:srgbClr val="202124"/>
              </a:solidFill>
              <a:effectLst/>
              <a:latin typeface="Roboto"/>
            </a:endParaRPr>
          </a:p>
          <a:p>
            <a:pPr marL="0" lvl="0" indent="0" algn="l" rtl="0">
              <a:spcBef>
                <a:spcPts val="0"/>
              </a:spcBef>
              <a:spcAft>
                <a:spcPts val="0"/>
              </a:spcAft>
              <a:buNone/>
            </a:pPr>
            <a:r>
              <a:rPr lang="en-US" b="0" i="0" dirty="0">
                <a:solidFill>
                  <a:srgbClr val="202124"/>
                </a:solidFill>
                <a:effectLst/>
                <a:latin typeface="Roboto"/>
              </a:rPr>
              <a:t>This ayah is an excellent review and build up from Module 3 and 4. </a:t>
            </a:r>
          </a:p>
          <a:p>
            <a:pPr marL="228600" lvl="0" indent="-228600" algn="l" rtl="0">
              <a:spcBef>
                <a:spcPts val="0"/>
              </a:spcBef>
              <a:spcAft>
                <a:spcPts val="0"/>
              </a:spcAft>
              <a:buAutoNum type="arabicPeriod"/>
            </a:pPr>
            <a:r>
              <a:rPr lang="en-US" b="0" i="0" dirty="0">
                <a:solidFill>
                  <a:srgbClr val="202124"/>
                </a:solidFill>
                <a:effectLst/>
                <a:latin typeface="Roboto"/>
              </a:rPr>
              <a:t>When </a:t>
            </a:r>
            <a:r>
              <a:rPr lang="en-US" b="0" i="0" dirty="0" err="1">
                <a:solidFill>
                  <a:srgbClr val="202124"/>
                </a:solidFill>
                <a:effectLst/>
                <a:latin typeface="Roboto"/>
              </a:rPr>
              <a:t>Rasulullah</a:t>
            </a:r>
            <a:r>
              <a:rPr lang="en-US" b="0" i="0" dirty="0">
                <a:solidFill>
                  <a:srgbClr val="202124"/>
                </a:solidFill>
                <a:effectLst/>
                <a:latin typeface="Roboto"/>
              </a:rPr>
              <a:t> (s) announced his mission towards Allah, he told the people he was doing it ONLY to please Allah. </a:t>
            </a:r>
            <a:r>
              <a:rPr lang="en-US" b="0" i="0" dirty="0" err="1">
                <a:solidFill>
                  <a:srgbClr val="202124"/>
                </a:solidFill>
                <a:effectLst/>
                <a:latin typeface="Roboto"/>
              </a:rPr>
              <a:t>Rasulullah’s</a:t>
            </a:r>
            <a:r>
              <a:rPr lang="en-US" b="0" i="0" dirty="0">
                <a:solidFill>
                  <a:srgbClr val="202124"/>
                </a:solidFill>
                <a:effectLst/>
                <a:latin typeface="Roboto"/>
              </a:rPr>
              <a:t> (s) </a:t>
            </a:r>
            <a:r>
              <a:rPr lang="en-US" b="0" i="1" dirty="0">
                <a:solidFill>
                  <a:srgbClr val="202124"/>
                </a:solidFill>
                <a:effectLst/>
                <a:latin typeface="Roboto"/>
              </a:rPr>
              <a:t>only</a:t>
            </a:r>
            <a:r>
              <a:rPr lang="en-US" b="0" i="0" dirty="0">
                <a:solidFill>
                  <a:srgbClr val="202124"/>
                </a:solidFill>
                <a:effectLst/>
                <a:latin typeface="Roboto"/>
              </a:rPr>
              <a:t> asked his ummah to love his family (no </a:t>
            </a:r>
            <a:r>
              <a:rPr lang="en-US" b="0" i="0" dirty="0" err="1">
                <a:solidFill>
                  <a:srgbClr val="202124"/>
                </a:solidFill>
                <a:effectLst/>
                <a:latin typeface="Roboto"/>
              </a:rPr>
              <a:t>worldy</a:t>
            </a:r>
            <a:r>
              <a:rPr lang="en-US" b="0" i="0" dirty="0">
                <a:solidFill>
                  <a:srgbClr val="202124"/>
                </a:solidFill>
                <a:effectLst/>
                <a:latin typeface="Roboto"/>
              </a:rPr>
              <a:t> gain).</a:t>
            </a:r>
          </a:p>
          <a:p>
            <a:pPr marL="228600" lvl="0" indent="-228600" algn="l" rtl="0">
              <a:spcBef>
                <a:spcPts val="0"/>
              </a:spcBef>
              <a:spcAft>
                <a:spcPts val="0"/>
              </a:spcAft>
              <a:buAutoNum type="arabicPeriod"/>
            </a:pPr>
            <a:r>
              <a:rPr lang="en-US" b="0" i="0" dirty="0">
                <a:solidFill>
                  <a:srgbClr val="202124"/>
                </a:solidFill>
                <a:effectLst/>
                <a:latin typeface="Roboto"/>
              </a:rPr>
              <a:t>Companions of </a:t>
            </a:r>
            <a:r>
              <a:rPr lang="en-US" b="0" i="0" dirty="0" err="1">
                <a:solidFill>
                  <a:srgbClr val="202124"/>
                </a:solidFill>
                <a:effectLst/>
                <a:latin typeface="Roboto"/>
              </a:rPr>
              <a:t>Rasulullah</a:t>
            </a:r>
            <a:r>
              <a:rPr lang="en-US" b="0" i="0" dirty="0">
                <a:solidFill>
                  <a:srgbClr val="202124"/>
                </a:solidFill>
                <a:effectLst/>
                <a:latin typeface="Roboto"/>
              </a:rPr>
              <a:t> (s) went thru lots of hardship in during the early days (</a:t>
            </a:r>
            <a:r>
              <a:rPr lang="en-US" b="0" i="0" dirty="0" err="1">
                <a:solidFill>
                  <a:srgbClr val="202124"/>
                </a:solidFill>
                <a:effectLst/>
                <a:latin typeface="Roboto"/>
              </a:rPr>
              <a:t>Shi’b</a:t>
            </a:r>
            <a:r>
              <a:rPr lang="en-US" b="0" i="0" dirty="0">
                <a:solidFill>
                  <a:srgbClr val="202124"/>
                </a:solidFill>
                <a:effectLst/>
                <a:latin typeface="Roboto"/>
              </a:rPr>
              <a:t>) </a:t>
            </a:r>
          </a:p>
          <a:p>
            <a:pPr marL="228600" lvl="0" indent="-228600" algn="l" rtl="0">
              <a:spcBef>
                <a:spcPts val="0"/>
              </a:spcBef>
              <a:spcAft>
                <a:spcPts val="0"/>
              </a:spcAft>
              <a:buAutoNum type="arabicPeriod"/>
            </a:pPr>
            <a:r>
              <a:rPr lang="en-US" b="0" i="0" dirty="0">
                <a:solidFill>
                  <a:srgbClr val="202124"/>
                </a:solidFill>
                <a:effectLst/>
                <a:latin typeface="Roboto"/>
              </a:rPr>
              <a:t>Companions of Imam </a:t>
            </a:r>
            <a:r>
              <a:rPr lang="en-US" b="0" i="0" dirty="0" err="1">
                <a:solidFill>
                  <a:srgbClr val="202124"/>
                </a:solidFill>
                <a:effectLst/>
                <a:latin typeface="Roboto"/>
              </a:rPr>
              <a:t>Husayn</a:t>
            </a:r>
            <a:r>
              <a:rPr lang="en-US" b="0" i="0" dirty="0">
                <a:solidFill>
                  <a:srgbClr val="202124"/>
                </a:solidFill>
                <a:effectLst/>
                <a:latin typeface="Roboto"/>
              </a:rPr>
              <a:t> (a) showed their love for their Imam in </a:t>
            </a:r>
            <a:r>
              <a:rPr lang="en-US" b="0" i="0" dirty="0" err="1">
                <a:solidFill>
                  <a:srgbClr val="202124"/>
                </a:solidFill>
                <a:effectLst/>
                <a:latin typeface="Roboto"/>
              </a:rPr>
              <a:t>Kerbala</a:t>
            </a:r>
            <a:endParaRPr lang="en-US" b="0" i="0" dirty="0">
              <a:solidFill>
                <a:srgbClr val="202124"/>
              </a:solidFill>
              <a:effectLst/>
              <a:latin typeface="Roboto"/>
            </a:endParaRPr>
          </a:p>
          <a:p>
            <a:pPr marL="228600" lvl="0" indent="-228600" algn="l" rtl="0">
              <a:spcBef>
                <a:spcPts val="0"/>
              </a:spcBef>
              <a:spcAft>
                <a:spcPts val="0"/>
              </a:spcAft>
              <a:buAutoNum type="arabicPeriod"/>
            </a:pPr>
            <a:r>
              <a:rPr lang="en-US" b="0" i="0" dirty="0">
                <a:solidFill>
                  <a:srgbClr val="202124"/>
                </a:solidFill>
                <a:effectLst/>
                <a:latin typeface="Roboto"/>
              </a:rPr>
              <a:t>TODAY we need to show our love for OUR IMAM the same way!!! It doesn’t mean that just because we can’t see them, we cannot develop love for them. There were people during the time of Prophet (a) and </a:t>
            </a:r>
            <a:r>
              <a:rPr lang="en-US" b="0" i="0" dirty="0" err="1">
                <a:solidFill>
                  <a:srgbClr val="202124"/>
                </a:solidFill>
                <a:effectLst/>
                <a:latin typeface="Roboto"/>
              </a:rPr>
              <a:t>ahlulbayt</a:t>
            </a:r>
            <a:r>
              <a:rPr lang="en-US" b="0" i="0" dirty="0">
                <a:solidFill>
                  <a:srgbClr val="202124"/>
                </a:solidFill>
                <a:effectLst/>
                <a:latin typeface="Roboto"/>
              </a:rPr>
              <a:t> (a) who knew them, could see them, and ask them questions but they still didn’t believe.</a:t>
            </a:r>
            <a:endParaRPr dirty="0"/>
          </a:p>
        </p:txBody>
      </p:sp>
      <p:sp>
        <p:nvSpPr>
          <p:cNvPr id="126" name="Google Shape;126;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Keyword</a:t>
            </a:r>
            <a:endParaRPr dirty="0"/>
          </a:p>
        </p:txBody>
      </p:sp>
      <p:sp>
        <p:nvSpPr>
          <p:cNvPr id="132" name="Google Shape;132;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4192beaf3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4192beaf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14300" lvl="0" indent="0" algn="l" rtl="0">
              <a:spcBef>
                <a:spcPts val="0"/>
              </a:spcBef>
              <a:spcAft>
                <a:spcPts val="0"/>
              </a:spcAft>
              <a:buSzPts val="1800"/>
              <a:buNone/>
            </a:pPr>
            <a:r>
              <a:rPr lang="en-US" dirty="0"/>
              <a:t>Answers from the kids:</a:t>
            </a:r>
          </a:p>
          <a:p>
            <a:pPr marL="457200" lvl="0" indent="-342900" algn="l" rtl="0">
              <a:spcBef>
                <a:spcPts val="0"/>
              </a:spcBef>
              <a:spcAft>
                <a:spcPts val="0"/>
              </a:spcAft>
              <a:buSzPts val="1800"/>
              <a:buChar char="•"/>
            </a:pPr>
            <a:r>
              <a:rPr lang="en-US" dirty="0"/>
              <a:t>So we can know him better</a:t>
            </a:r>
          </a:p>
          <a:p>
            <a:pPr marL="457200" lvl="0" indent="-342900" algn="l" rtl="0">
              <a:spcBef>
                <a:spcPts val="0"/>
              </a:spcBef>
              <a:spcAft>
                <a:spcPts val="0"/>
              </a:spcAft>
              <a:buSzPts val="1800"/>
              <a:buChar char="•"/>
            </a:pPr>
            <a:r>
              <a:rPr lang="en-US" dirty="0"/>
              <a:t>We can be ready for his reappearance[to support him]</a:t>
            </a:r>
          </a:p>
          <a:p>
            <a:pPr marL="457200" lvl="0" indent="-342900" algn="l" rtl="0">
              <a:spcBef>
                <a:spcPts val="0"/>
              </a:spcBef>
              <a:spcAft>
                <a:spcPts val="0"/>
              </a:spcAft>
              <a:buSzPts val="1800"/>
              <a:buChar char="•"/>
            </a:pPr>
            <a:r>
              <a:rPr lang="en-US" dirty="0"/>
              <a:t>We will be aware of the message that he will spread once he reappears on this world [what he is going to do]</a:t>
            </a:r>
          </a:p>
          <a:p>
            <a:pPr marL="457200" lvl="0" indent="-342900" algn="l" rtl="0">
              <a:spcBef>
                <a:spcPts val="0"/>
              </a:spcBef>
              <a:spcAft>
                <a:spcPts val="0"/>
              </a:spcAft>
              <a:buSzPts val="1800"/>
              <a:buChar char="•"/>
            </a:pPr>
            <a:r>
              <a:rPr lang="en-US" dirty="0"/>
              <a:t>So we will get to know him better and strengthen our bond with him [increase our love for him] in this world before he reappears</a:t>
            </a:r>
          </a:p>
          <a:p>
            <a:pPr marL="0" lvl="0" indent="0" algn="l" rtl="0">
              <a:spcBef>
                <a:spcPts val="0"/>
              </a:spcBef>
              <a:spcAft>
                <a:spcPts val="0"/>
              </a:spcAft>
              <a:buNone/>
            </a:pPr>
            <a:endParaRPr dirty="0"/>
          </a:p>
        </p:txBody>
      </p:sp>
      <p:sp>
        <p:nvSpPr>
          <p:cNvPr id="140" name="Google Shape;140;gb4192beaf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4192beaf3_0_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b4192beaf3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14300" lvl="0" indent="0" algn="l" rtl="0">
              <a:spcBef>
                <a:spcPts val="700"/>
              </a:spcBef>
              <a:spcAft>
                <a:spcPts val="0"/>
              </a:spcAft>
              <a:buSzPts val="1800"/>
              <a:buFont typeface="Delius Swash Caps"/>
              <a:buNone/>
            </a:pPr>
            <a:r>
              <a:rPr lang="en-US" dirty="0">
                <a:latin typeface="Delius Swash Caps"/>
                <a:ea typeface="Delius Swash Caps"/>
                <a:cs typeface="Delius Swash Caps"/>
                <a:sym typeface="Delius Swash Caps"/>
              </a:rPr>
              <a:t>Answers from the class - </a:t>
            </a:r>
          </a:p>
          <a:p>
            <a:pPr marL="285750" lvl="0" indent="-171450" algn="l" rtl="0">
              <a:spcBef>
                <a:spcPts val="700"/>
              </a:spcBef>
              <a:spcAft>
                <a:spcPts val="0"/>
              </a:spcAft>
              <a:buSzPts val="1800"/>
              <a:buFont typeface="Arial" panose="020B0604020202020204" pitchFamily="34" charset="0"/>
              <a:buChar char="•"/>
            </a:pPr>
            <a:r>
              <a:rPr lang="en-US" dirty="0">
                <a:latin typeface="Delius Swash Caps"/>
                <a:ea typeface="Delius Swash Caps"/>
                <a:cs typeface="Delius Swash Caps"/>
                <a:sym typeface="Delius Swash Caps"/>
              </a:rPr>
              <a:t>we should do all our </a:t>
            </a:r>
            <a:r>
              <a:rPr lang="en-US" dirty="0" err="1">
                <a:latin typeface="Delius Swash Caps"/>
                <a:ea typeface="Delius Swash Caps"/>
                <a:cs typeface="Delius Swash Caps"/>
                <a:sym typeface="Delius Swash Caps"/>
              </a:rPr>
              <a:t>wajbaat</a:t>
            </a:r>
            <a:r>
              <a:rPr lang="en-US" dirty="0">
                <a:latin typeface="Delius Swash Caps"/>
                <a:ea typeface="Delius Swash Caps"/>
                <a:cs typeface="Delius Swash Caps"/>
                <a:sym typeface="Delius Swash Caps"/>
              </a:rPr>
              <a:t> in order to be closer to Allah (</a:t>
            </a:r>
            <a:r>
              <a:rPr lang="en-US" dirty="0" err="1">
                <a:latin typeface="Delius Swash Caps"/>
                <a:ea typeface="Delius Swash Caps"/>
                <a:cs typeface="Delius Swash Caps"/>
                <a:sym typeface="Delius Swash Caps"/>
              </a:rPr>
              <a:t>swt</a:t>
            </a:r>
            <a:r>
              <a:rPr lang="en-US" dirty="0">
                <a:latin typeface="Delius Swash Caps"/>
                <a:ea typeface="Delius Swash Caps"/>
                <a:cs typeface="Delius Swash Caps"/>
                <a:sym typeface="Delius Swash Caps"/>
              </a:rPr>
              <a:t>)</a:t>
            </a:r>
          </a:p>
          <a:p>
            <a:pPr marL="285750" lvl="0" indent="-171450" algn="l" rtl="0">
              <a:spcBef>
                <a:spcPts val="0"/>
              </a:spcBef>
              <a:spcAft>
                <a:spcPts val="0"/>
              </a:spcAft>
              <a:buSzPts val="1800"/>
              <a:buFont typeface="Arial" panose="020B0604020202020204" pitchFamily="34" charset="0"/>
              <a:buChar char="•"/>
            </a:pPr>
            <a:r>
              <a:rPr lang="en-US" dirty="0">
                <a:latin typeface="Delius Swash Caps"/>
                <a:ea typeface="Delius Swash Caps"/>
                <a:cs typeface="Delius Swash Caps"/>
                <a:sym typeface="Delius Swash Caps"/>
              </a:rPr>
              <a:t>we should have knowledge so we understand our </a:t>
            </a:r>
            <a:r>
              <a:rPr lang="en-US" dirty="0" err="1">
                <a:latin typeface="Delius Swash Caps"/>
                <a:ea typeface="Delius Swash Caps"/>
                <a:cs typeface="Delius Swash Caps"/>
                <a:sym typeface="Delius Swash Caps"/>
              </a:rPr>
              <a:t>deen</a:t>
            </a:r>
            <a:r>
              <a:rPr lang="en-US" dirty="0">
                <a:latin typeface="Delius Swash Caps"/>
                <a:ea typeface="Delius Swash Caps"/>
                <a:cs typeface="Delius Swash Caps"/>
                <a:sym typeface="Delius Swash Caps"/>
              </a:rPr>
              <a:t> more</a:t>
            </a:r>
          </a:p>
          <a:p>
            <a:pPr marL="285750" lvl="0" indent="-171450" algn="l" rtl="0">
              <a:spcBef>
                <a:spcPts val="0"/>
              </a:spcBef>
              <a:spcAft>
                <a:spcPts val="0"/>
              </a:spcAft>
              <a:buSzPts val="1800"/>
              <a:buFont typeface="Arial" panose="020B0604020202020204" pitchFamily="34" charset="0"/>
              <a:buChar char="•"/>
            </a:pPr>
            <a:r>
              <a:rPr lang="en-US" dirty="0">
                <a:latin typeface="Delius Swash Caps"/>
                <a:ea typeface="Delius Swash Caps"/>
                <a:cs typeface="Delius Swash Caps"/>
                <a:sym typeface="Delius Swash Caps"/>
              </a:rPr>
              <a:t>we should develop our character better so then when the Imam comes, we could join his army</a:t>
            </a:r>
          </a:p>
          <a:p>
            <a:pPr marL="285750" lvl="0" indent="-171450" algn="l" rtl="0">
              <a:spcBef>
                <a:spcPts val="0"/>
              </a:spcBef>
              <a:spcAft>
                <a:spcPts val="0"/>
              </a:spcAft>
              <a:buSzPts val="1800"/>
              <a:buFont typeface="Arial" panose="020B0604020202020204" pitchFamily="34" charset="0"/>
              <a:buChar char="•"/>
            </a:pPr>
            <a:r>
              <a:rPr lang="en-US" dirty="0">
                <a:latin typeface="Delius Swash Caps"/>
                <a:ea typeface="Delius Swash Caps"/>
                <a:cs typeface="Delius Swash Caps"/>
                <a:sym typeface="Delius Swash Caps"/>
              </a:rPr>
              <a:t>we should teach others about </a:t>
            </a:r>
            <a:r>
              <a:rPr lang="en-US" dirty="0" err="1">
                <a:latin typeface="Delius Swash Caps"/>
                <a:ea typeface="Delius Swash Caps"/>
                <a:cs typeface="Delius Swash Caps"/>
                <a:sym typeface="Delius Swash Caps"/>
              </a:rPr>
              <a:t>islam</a:t>
            </a:r>
            <a:r>
              <a:rPr lang="en-US" dirty="0">
                <a:latin typeface="Delius Swash Caps"/>
                <a:ea typeface="Delius Swash Caps"/>
                <a:cs typeface="Delius Swash Caps"/>
                <a:sym typeface="Delius Swash Caps"/>
              </a:rPr>
              <a:t>, so they can prepare for the reappearance of the imam </a:t>
            </a:r>
          </a:p>
          <a:p>
            <a:pPr marL="285750" lvl="0" indent="-171450" algn="l" rtl="0">
              <a:spcBef>
                <a:spcPts val="0"/>
              </a:spcBef>
              <a:spcAft>
                <a:spcPts val="0"/>
              </a:spcAft>
              <a:buSzPts val="1800"/>
              <a:buFont typeface="Arial" panose="020B0604020202020204" pitchFamily="34" charset="0"/>
              <a:buChar char="•"/>
            </a:pPr>
            <a:r>
              <a:rPr lang="en-US" dirty="0">
                <a:latin typeface="Delius Swash Caps"/>
                <a:ea typeface="Delius Swash Caps"/>
                <a:cs typeface="Delius Swash Caps"/>
                <a:sym typeface="Delius Swash Caps"/>
              </a:rPr>
              <a:t>we should pray for the Imam because it will give the imam the best blessing and for him to be safe.</a:t>
            </a:r>
          </a:p>
          <a:p>
            <a:pPr marL="285750" lvl="0" indent="-171450" algn="l" rtl="0">
              <a:spcBef>
                <a:spcPts val="0"/>
              </a:spcBef>
              <a:spcAft>
                <a:spcPts val="0"/>
              </a:spcAft>
              <a:buSzPts val="1800"/>
              <a:buFont typeface="Arial" panose="020B0604020202020204" pitchFamily="34" charset="0"/>
              <a:buChar char="•"/>
            </a:pPr>
            <a:r>
              <a:rPr lang="en-US" dirty="0">
                <a:latin typeface="Delius Swash Caps"/>
                <a:ea typeface="Delius Swash Caps"/>
                <a:cs typeface="Delius Swash Caps"/>
                <a:sym typeface="Delius Swash Caps"/>
              </a:rPr>
              <a:t>we should perform good deeds so we get </a:t>
            </a:r>
            <a:r>
              <a:rPr lang="en-US" dirty="0" err="1">
                <a:latin typeface="Delius Swash Caps"/>
                <a:ea typeface="Delius Swash Caps"/>
                <a:cs typeface="Delius Swash Caps"/>
                <a:sym typeface="Delius Swash Caps"/>
              </a:rPr>
              <a:t>sawaab</a:t>
            </a:r>
            <a:r>
              <a:rPr lang="en-US" dirty="0">
                <a:latin typeface="Delius Swash Caps"/>
                <a:ea typeface="Delius Swash Caps"/>
                <a:cs typeface="Delius Swash Caps"/>
                <a:sym typeface="Delius Swash Caps"/>
              </a:rPr>
              <a:t> and don’t get farther away from </a:t>
            </a:r>
            <a:r>
              <a:rPr lang="en-US" dirty="0" err="1">
                <a:latin typeface="Delius Swash Caps"/>
                <a:ea typeface="Delius Swash Caps"/>
                <a:cs typeface="Delius Swash Caps"/>
                <a:sym typeface="Delius Swash Caps"/>
              </a:rPr>
              <a:t>islam</a:t>
            </a:r>
            <a:endParaRPr lang="en-US" dirty="0">
              <a:latin typeface="Delius Swash Caps"/>
              <a:ea typeface="Delius Swash Caps"/>
              <a:cs typeface="Delius Swash Caps"/>
              <a:sym typeface="Delius Swash Caps"/>
            </a:endParaRPr>
          </a:p>
          <a:p>
            <a:pPr marL="285750" lvl="0" indent="-171450" algn="l" rtl="0">
              <a:spcBef>
                <a:spcPts val="0"/>
              </a:spcBef>
              <a:spcAft>
                <a:spcPts val="0"/>
              </a:spcAft>
              <a:buSzPts val="1800"/>
              <a:buFont typeface="Arial" panose="020B0604020202020204" pitchFamily="34" charset="0"/>
              <a:buChar char="•"/>
            </a:pPr>
            <a:r>
              <a:rPr lang="en-US" dirty="0">
                <a:latin typeface="Delius Swash Caps"/>
                <a:ea typeface="Delius Swash Caps"/>
                <a:cs typeface="Delius Swash Caps"/>
                <a:sym typeface="Delius Swash Caps"/>
              </a:rPr>
              <a:t>we can prepare the ground for his mission by reforming our society (making it better).</a:t>
            </a:r>
          </a:p>
          <a:p>
            <a:pPr marL="285750" lvl="0" indent="-171450" algn="l" rtl="0">
              <a:spcBef>
                <a:spcPts val="0"/>
              </a:spcBef>
              <a:spcAft>
                <a:spcPts val="0"/>
              </a:spcAft>
              <a:buSzPts val="1800"/>
              <a:buFont typeface="Arial" panose="020B0604020202020204" pitchFamily="34" charset="0"/>
              <a:buChar char="•"/>
            </a:pPr>
            <a:r>
              <a:rPr lang="en-US" dirty="0">
                <a:latin typeface="Delius Swash Caps"/>
                <a:ea typeface="Delius Swash Caps"/>
                <a:cs typeface="Delius Swash Caps"/>
                <a:sym typeface="Delius Swash Caps"/>
              </a:rPr>
              <a:t>we should pray for his reappearance </a:t>
            </a:r>
          </a:p>
          <a:p>
            <a:pPr marL="285750" lvl="0" indent="-171450" algn="l" rtl="0">
              <a:spcBef>
                <a:spcPts val="0"/>
              </a:spcBef>
              <a:spcAft>
                <a:spcPts val="0"/>
              </a:spcAft>
              <a:buSzPts val="1800"/>
              <a:buFont typeface="Arial" panose="020B0604020202020204" pitchFamily="34" charset="0"/>
              <a:buChar char="•"/>
            </a:pPr>
            <a:r>
              <a:rPr lang="en-US" dirty="0">
                <a:latin typeface="Delius Swash Caps"/>
                <a:ea typeface="Delius Swash Caps"/>
                <a:cs typeface="Delius Swash Caps"/>
                <a:sym typeface="Delius Swash Caps"/>
              </a:rPr>
              <a:t>We need to work hard in school as well</a:t>
            </a:r>
          </a:p>
          <a:p>
            <a:pPr marL="0" lvl="0" indent="0" algn="l" rtl="0">
              <a:spcBef>
                <a:spcPts val="0"/>
              </a:spcBef>
              <a:spcAft>
                <a:spcPts val="0"/>
              </a:spcAft>
              <a:buNone/>
            </a:pPr>
            <a:endParaRPr lang="en-US" dirty="0"/>
          </a:p>
        </p:txBody>
      </p:sp>
      <p:sp>
        <p:nvSpPr>
          <p:cNvPr id="147" name="Google Shape;147;gb4192beaf3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4192beaf3_0_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b4192beaf3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14300" lvl="0" indent="0" algn="l" rtl="0">
              <a:spcBef>
                <a:spcPts val="700"/>
              </a:spcBef>
              <a:spcAft>
                <a:spcPts val="0"/>
              </a:spcAft>
              <a:buSzPts val="1800"/>
              <a:buNone/>
            </a:pPr>
            <a:r>
              <a:rPr lang="en-US" dirty="0"/>
              <a:t>Answers from the kids - </a:t>
            </a:r>
          </a:p>
          <a:p>
            <a:pPr marL="457200" lvl="0" indent="-342900" algn="l" rtl="0">
              <a:spcBef>
                <a:spcPts val="700"/>
              </a:spcBef>
              <a:spcAft>
                <a:spcPts val="0"/>
              </a:spcAft>
              <a:buSzPts val="1800"/>
              <a:buChar char="-"/>
            </a:pPr>
            <a:r>
              <a:rPr lang="en-US" dirty="0"/>
              <a:t>In this hadith, Imam Mahdi is saying that when the sun is behind the clouds, we cannot see it, but it doesn’t mean it is not there. Same concept, Imam Mahdi, is in </a:t>
            </a:r>
            <a:r>
              <a:rPr lang="en-US" dirty="0" err="1"/>
              <a:t>Ghaybah</a:t>
            </a:r>
            <a:r>
              <a:rPr lang="en-US" dirty="0"/>
              <a:t> and we cannot see him, but he is still there and we have to believe he is there. </a:t>
            </a:r>
          </a:p>
          <a:p>
            <a:pPr marL="457200" lvl="0" indent="-342900" algn="l" rtl="0">
              <a:spcBef>
                <a:spcPts val="0"/>
              </a:spcBef>
              <a:spcAft>
                <a:spcPts val="0"/>
              </a:spcAft>
              <a:buSzPts val="1800"/>
              <a:buChar char="-"/>
            </a:pPr>
            <a:r>
              <a:rPr lang="en-US" dirty="0"/>
              <a:t>We have to wait for him in </a:t>
            </a:r>
            <a:r>
              <a:rPr lang="en-US" dirty="0" err="1"/>
              <a:t>Ghaybah</a:t>
            </a:r>
            <a:r>
              <a:rPr lang="en-US" dirty="0"/>
              <a:t> because he is there waiting to come out. </a:t>
            </a:r>
          </a:p>
          <a:p>
            <a:pPr marL="457200" lvl="0" indent="-342900" algn="l" rtl="0">
              <a:spcBef>
                <a:spcPts val="0"/>
              </a:spcBef>
              <a:spcAft>
                <a:spcPts val="0"/>
              </a:spcAft>
              <a:buSzPts val="1800"/>
              <a:buChar char="-"/>
            </a:pPr>
            <a:r>
              <a:rPr lang="en-US" dirty="0"/>
              <a:t>While he is in </a:t>
            </a:r>
            <a:r>
              <a:rPr lang="en-US" dirty="0" err="1"/>
              <a:t>Ghaybah</a:t>
            </a:r>
            <a:r>
              <a:rPr lang="en-US" dirty="0"/>
              <a:t>, Imam Mahdi is giving us a chance to prepare for him by:</a:t>
            </a:r>
          </a:p>
          <a:p>
            <a:pPr marL="914400" lvl="0" indent="-342900" algn="l" rtl="0">
              <a:spcBef>
                <a:spcPts val="0"/>
              </a:spcBef>
              <a:spcAft>
                <a:spcPts val="0"/>
              </a:spcAft>
              <a:buSzPts val="1800"/>
              <a:buChar char="●"/>
            </a:pPr>
            <a:r>
              <a:rPr lang="en-US" dirty="0"/>
              <a:t>Taking time to learn more about him</a:t>
            </a:r>
          </a:p>
          <a:p>
            <a:pPr marL="914400" lvl="0" indent="-342900" algn="l" rtl="0">
              <a:spcBef>
                <a:spcPts val="0"/>
              </a:spcBef>
              <a:spcAft>
                <a:spcPts val="0"/>
              </a:spcAft>
              <a:buSzPts val="1800"/>
              <a:buChar char="●"/>
            </a:pPr>
            <a:r>
              <a:rPr lang="en-US" dirty="0"/>
              <a:t>Taking time to strengthen our Iman.</a:t>
            </a:r>
          </a:p>
          <a:p>
            <a:pPr marL="457200" lvl="0" indent="-342900" algn="l" rtl="0">
              <a:spcBef>
                <a:spcPts val="0"/>
              </a:spcBef>
              <a:spcAft>
                <a:spcPts val="0"/>
              </a:spcAft>
              <a:buSzPts val="1800"/>
              <a:buChar char="-"/>
            </a:pPr>
            <a:r>
              <a:rPr lang="en-US" dirty="0"/>
              <a:t>Just because we can’t see him, doesn’t mean he is not helping us. Imam is praying for us.</a:t>
            </a:r>
          </a:p>
          <a:p>
            <a:pPr marL="0" lvl="0" indent="0" algn="l" rtl="0">
              <a:spcBef>
                <a:spcPts val="0"/>
              </a:spcBef>
              <a:spcAft>
                <a:spcPts val="0"/>
              </a:spcAft>
              <a:buNone/>
            </a:pPr>
            <a:endParaRPr dirty="0"/>
          </a:p>
        </p:txBody>
      </p:sp>
      <p:sp>
        <p:nvSpPr>
          <p:cNvPr id="156" name="Google Shape;156;gb4192beaf3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4192beaf3_0_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b4192beaf3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from the kids –</a:t>
            </a:r>
          </a:p>
          <a:p>
            <a:pPr marL="457200" lvl="0" indent="-342900" algn="l" rtl="0">
              <a:spcBef>
                <a:spcPts val="700"/>
              </a:spcBef>
              <a:spcAft>
                <a:spcPts val="0"/>
              </a:spcAft>
              <a:buClr>
                <a:srgbClr val="000000"/>
              </a:buClr>
              <a:buSzPts val="1800"/>
              <a:buFont typeface="Lobster"/>
              <a:buChar char="-"/>
            </a:pPr>
            <a:r>
              <a:rPr lang="en-US" dirty="0">
                <a:solidFill>
                  <a:srgbClr val="000000"/>
                </a:solidFill>
                <a:latin typeface="Lobster"/>
                <a:ea typeface="Lobster"/>
                <a:cs typeface="Lobster"/>
                <a:sym typeface="Lobster"/>
              </a:rPr>
              <a:t>We can pray for him (keep him safe, to come out of </a:t>
            </a:r>
            <a:r>
              <a:rPr lang="en-US" dirty="0" err="1">
                <a:solidFill>
                  <a:srgbClr val="000000"/>
                </a:solidFill>
                <a:latin typeface="Lobster"/>
                <a:ea typeface="Lobster"/>
                <a:cs typeface="Lobster"/>
                <a:sym typeface="Lobster"/>
              </a:rPr>
              <a:t>ghaybah</a:t>
            </a:r>
            <a:r>
              <a:rPr lang="en-US" dirty="0">
                <a:solidFill>
                  <a:srgbClr val="000000"/>
                </a:solidFill>
                <a:latin typeface="Lobster"/>
                <a:ea typeface="Lobster"/>
                <a:cs typeface="Lobster"/>
                <a:sym typeface="Lobster"/>
              </a:rPr>
              <a:t>)</a:t>
            </a:r>
          </a:p>
          <a:p>
            <a:pPr marL="457200" lvl="0" indent="-342900" algn="l" rtl="0">
              <a:spcBef>
                <a:spcPts val="700"/>
              </a:spcBef>
              <a:spcAft>
                <a:spcPts val="0"/>
              </a:spcAft>
              <a:buClr>
                <a:srgbClr val="000000"/>
              </a:buClr>
              <a:buSzPts val="1800"/>
              <a:buFont typeface="Lobster"/>
              <a:buChar char="-"/>
            </a:pPr>
            <a:r>
              <a:rPr lang="en-US" dirty="0">
                <a:solidFill>
                  <a:srgbClr val="000000"/>
                </a:solidFill>
                <a:latin typeface="Lobster"/>
                <a:ea typeface="Lobster"/>
                <a:cs typeface="Lobster"/>
                <a:sym typeface="Lobster"/>
              </a:rPr>
              <a:t>We can think of him (write him letters...)</a:t>
            </a:r>
          </a:p>
          <a:p>
            <a:pPr marL="457200" lvl="0" indent="-342900" algn="l" rtl="0">
              <a:spcBef>
                <a:spcPts val="700"/>
              </a:spcBef>
              <a:spcAft>
                <a:spcPts val="0"/>
              </a:spcAft>
              <a:buClr>
                <a:srgbClr val="000000"/>
              </a:buClr>
              <a:buSzPts val="1800"/>
              <a:buFont typeface="Lobster"/>
              <a:buChar char="-"/>
            </a:pPr>
            <a:r>
              <a:rPr lang="en-US" dirty="0">
                <a:solidFill>
                  <a:srgbClr val="000000"/>
                </a:solidFill>
                <a:latin typeface="Lobster"/>
                <a:ea typeface="Lobster"/>
                <a:cs typeface="Lobster"/>
                <a:sym typeface="Lobster"/>
              </a:rPr>
              <a:t>We can get ready for him and share our knowledge about him so that more people are ready for him to come.</a:t>
            </a:r>
          </a:p>
          <a:p>
            <a:pPr marL="114300" lvl="0" indent="0" algn="l" rtl="0">
              <a:spcBef>
                <a:spcPts val="700"/>
              </a:spcBef>
              <a:spcAft>
                <a:spcPts val="0"/>
              </a:spcAft>
              <a:buClr>
                <a:srgbClr val="000000"/>
              </a:buClr>
              <a:buSzPts val="1800"/>
              <a:buFont typeface="Lobster"/>
              <a:buNone/>
            </a:pPr>
            <a:endParaRPr lang="en-US" dirty="0">
              <a:solidFill>
                <a:srgbClr val="000000"/>
              </a:solidFill>
              <a:latin typeface="Lobster"/>
              <a:ea typeface="Lobster"/>
              <a:cs typeface="Lobster"/>
              <a:sym typeface="Lobster"/>
            </a:endParaRPr>
          </a:p>
          <a:p>
            <a:pPr marL="0" lvl="0" indent="0" algn="l" rtl="0">
              <a:spcBef>
                <a:spcPts val="0"/>
              </a:spcBef>
              <a:spcAft>
                <a:spcPts val="0"/>
              </a:spcAft>
              <a:buNone/>
            </a:pPr>
            <a:endParaRPr dirty="0"/>
          </a:p>
        </p:txBody>
      </p:sp>
      <p:sp>
        <p:nvSpPr>
          <p:cNvPr id="165" name="Google Shape;165;gb4192beaf3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4192beaf3_0_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4192beaf3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14300" lvl="0" indent="0" algn="l" rtl="0">
              <a:spcBef>
                <a:spcPts val="700"/>
              </a:spcBef>
              <a:spcAft>
                <a:spcPts val="0"/>
              </a:spcAft>
              <a:buSzPts val="1800"/>
              <a:buNone/>
            </a:pPr>
            <a:r>
              <a:rPr lang="en-US" dirty="0"/>
              <a:t>Answers from the kids - </a:t>
            </a:r>
          </a:p>
          <a:p>
            <a:pPr marL="457200" lvl="0" indent="-342900" algn="l" rtl="0">
              <a:spcBef>
                <a:spcPts val="700"/>
              </a:spcBef>
              <a:spcAft>
                <a:spcPts val="0"/>
              </a:spcAft>
              <a:buSzPts val="1800"/>
              <a:buChar char="•"/>
            </a:pPr>
            <a:r>
              <a:rPr lang="en-US" dirty="0"/>
              <a:t>you don’t know if he’s really there → its about faith</a:t>
            </a:r>
          </a:p>
          <a:p>
            <a:pPr marL="457200" lvl="0" indent="-342900" algn="l" rtl="0">
              <a:spcBef>
                <a:spcPts val="0"/>
              </a:spcBef>
              <a:spcAft>
                <a:spcPts val="0"/>
              </a:spcAft>
              <a:buSzPts val="1800"/>
              <a:buChar char="•"/>
            </a:pPr>
            <a:r>
              <a:rPr lang="en-US" dirty="0"/>
              <a:t>when you’re doing </a:t>
            </a:r>
            <a:r>
              <a:rPr lang="en-US" dirty="0" err="1"/>
              <a:t>namaz</a:t>
            </a:r>
            <a:r>
              <a:rPr lang="en-US" dirty="0"/>
              <a:t>, you’re always asking Allah to see him but then lose faith</a:t>
            </a:r>
          </a:p>
          <a:p>
            <a:pPr marL="457200" lvl="0" indent="-342900" algn="l" rtl="0">
              <a:spcBef>
                <a:spcPts val="0"/>
              </a:spcBef>
              <a:spcAft>
                <a:spcPts val="0"/>
              </a:spcAft>
              <a:buSzPts val="1800"/>
              <a:buChar char="•"/>
            </a:pPr>
            <a:r>
              <a:rPr lang="en-US" dirty="0"/>
              <a:t>sometimes it’s easy to believe that he’s not there because he’s not showing signs that he’s there</a:t>
            </a:r>
          </a:p>
          <a:p>
            <a:pPr marL="457200" lvl="0" indent="-342900" algn="l" rtl="0">
              <a:spcBef>
                <a:spcPts val="0"/>
              </a:spcBef>
              <a:spcAft>
                <a:spcPts val="0"/>
              </a:spcAft>
              <a:buSzPts val="1800"/>
              <a:buChar char="•"/>
            </a:pPr>
            <a:r>
              <a:rPr lang="en-US" dirty="0"/>
              <a:t>Worldly distractions like social media, wearing western clothing, friends</a:t>
            </a:r>
          </a:p>
          <a:p>
            <a:pPr marL="457200" lvl="0" indent="-342900" algn="l" rtl="0">
              <a:spcBef>
                <a:spcPts val="0"/>
              </a:spcBef>
              <a:spcAft>
                <a:spcPts val="0"/>
              </a:spcAft>
              <a:buSzPts val="1800"/>
              <a:buChar char="•"/>
            </a:pPr>
            <a:r>
              <a:rPr lang="en-US" dirty="0" err="1"/>
              <a:t>Shaytan</a:t>
            </a:r>
            <a:r>
              <a:rPr lang="en-US" dirty="0"/>
              <a:t> can take advantage of you</a:t>
            </a:r>
          </a:p>
          <a:p>
            <a:pPr marL="0" lvl="0" indent="0" algn="l" rtl="0">
              <a:spcBef>
                <a:spcPts val="0"/>
              </a:spcBef>
              <a:spcAft>
                <a:spcPts val="0"/>
              </a:spcAft>
              <a:buNone/>
            </a:pPr>
            <a:endParaRPr dirty="0"/>
          </a:p>
        </p:txBody>
      </p:sp>
      <p:sp>
        <p:nvSpPr>
          <p:cNvPr id="176" name="Google Shape;176;gb4192beaf3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7" title="scalloped circle"/>
          <p:cNvSpPr/>
          <p:nvPr/>
        </p:nvSpPr>
        <p:spPr>
          <a:xfrm>
            <a:off x="3556090" y="630937"/>
            <a:ext cx="5234212"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9" name="Google Shape;19;p7"/>
          <p:cNvSpPr txBox="1">
            <a:spLocks noGrp="1"/>
          </p:cNvSpPr>
          <p:nvPr>
            <p:ph type="ctrTitle"/>
          </p:nvPr>
        </p:nvSpPr>
        <p:spPr>
          <a:xfrm>
            <a:off x="1078242" y="1098388"/>
            <a:ext cx="10315731"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9997"/>
              <a:buFont typeface="Impact"/>
              <a:buNone/>
              <a:defRPr sz="999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7"/>
          <p:cNvSpPr txBox="1">
            <a:spLocks noGrp="1"/>
          </p:cNvSpPr>
          <p:nvPr>
            <p:ph type="subTitle" idx="1"/>
          </p:nvPr>
        </p:nvSpPr>
        <p:spPr>
          <a:xfrm>
            <a:off x="2214469" y="5979197"/>
            <a:ext cx="8043278" cy="74227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00"/>
              </a:spcBef>
              <a:spcAft>
                <a:spcPts val="0"/>
              </a:spcAft>
              <a:buSzPts val="1999"/>
              <a:buNone/>
              <a:defRPr sz="1999" b="1" i="0" cap="none">
                <a:solidFill>
                  <a:schemeClr val="dk2"/>
                </a:solidFill>
              </a:defRPr>
            </a:lvl1pPr>
            <a:lvl2pPr lvl="1" algn="ctr">
              <a:lnSpc>
                <a:spcPct val="110000"/>
              </a:lnSpc>
              <a:spcBef>
                <a:spcPts val="700"/>
              </a:spcBef>
              <a:spcAft>
                <a:spcPts val="0"/>
              </a:spcAft>
              <a:buSzPts val="1999"/>
              <a:buNone/>
              <a:defRPr sz="1999"/>
            </a:lvl2pPr>
            <a:lvl3pPr lvl="2" algn="ctr">
              <a:lnSpc>
                <a:spcPct val="110000"/>
              </a:lnSpc>
              <a:spcBef>
                <a:spcPts val="700"/>
              </a:spcBef>
              <a:spcAft>
                <a:spcPts val="0"/>
              </a:spcAft>
              <a:buSzPts val="1799"/>
              <a:buNone/>
              <a:defRPr sz="1799"/>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21" name="Google Shape;21;p7"/>
          <p:cNvSpPr txBox="1">
            <a:spLocks noGrp="1"/>
          </p:cNvSpPr>
          <p:nvPr>
            <p:ph type="dt" idx="10"/>
          </p:nvPr>
        </p:nvSpPr>
        <p:spPr>
          <a:xfrm>
            <a:off x="1078242" y="6375679"/>
            <a:ext cx="232911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ftr" idx="11"/>
          </p:nvPr>
        </p:nvSpPr>
        <p:spPr>
          <a:xfrm>
            <a:off x="4179244"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
          <p:cNvSpPr txBox="1">
            <a:spLocks noGrp="1"/>
          </p:cNvSpPr>
          <p:nvPr>
            <p:ph type="sldNum" idx="12"/>
          </p:nvPr>
        </p:nvSpPr>
        <p:spPr>
          <a:xfrm>
            <a:off x="9064857" y="6375679"/>
            <a:ext cx="232911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5E04"/>
                </a:solidFill>
                <a:latin typeface="Gill Sans"/>
                <a:ea typeface="Gill Sans"/>
                <a:cs typeface="Gill Sans"/>
                <a:sym typeface="Gill Sans"/>
              </a:defRPr>
            </a:lvl1pPr>
            <a:lvl2pPr marL="0" lvl="1" indent="0" algn="r">
              <a:spcBef>
                <a:spcPts val="0"/>
              </a:spcBef>
              <a:buNone/>
              <a:defRPr sz="1200" b="0" i="0" u="none" strike="noStrike" cap="none">
                <a:solidFill>
                  <a:srgbClr val="895E04"/>
                </a:solidFill>
                <a:latin typeface="Gill Sans"/>
                <a:ea typeface="Gill Sans"/>
                <a:cs typeface="Gill Sans"/>
                <a:sym typeface="Gill Sans"/>
              </a:defRPr>
            </a:lvl2pPr>
            <a:lvl3pPr marL="0" lvl="2" indent="0" algn="r">
              <a:spcBef>
                <a:spcPts val="0"/>
              </a:spcBef>
              <a:buNone/>
              <a:defRPr sz="1200" b="0" i="0" u="none" strike="noStrike" cap="none">
                <a:solidFill>
                  <a:srgbClr val="895E04"/>
                </a:solidFill>
                <a:latin typeface="Gill Sans"/>
                <a:ea typeface="Gill Sans"/>
                <a:cs typeface="Gill Sans"/>
                <a:sym typeface="Gill Sans"/>
              </a:defRPr>
            </a:lvl3pPr>
            <a:lvl4pPr marL="0" lvl="3" indent="0" algn="r">
              <a:spcBef>
                <a:spcPts val="0"/>
              </a:spcBef>
              <a:buNone/>
              <a:defRPr sz="1200" b="0" i="0" u="none" strike="noStrike" cap="none">
                <a:solidFill>
                  <a:srgbClr val="895E04"/>
                </a:solidFill>
                <a:latin typeface="Gill Sans"/>
                <a:ea typeface="Gill Sans"/>
                <a:cs typeface="Gill Sans"/>
                <a:sym typeface="Gill Sans"/>
              </a:defRPr>
            </a:lvl4pPr>
            <a:lvl5pPr marL="0" lvl="4" indent="0" algn="r">
              <a:spcBef>
                <a:spcPts val="0"/>
              </a:spcBef>
              <a:buNone/>
              <a:defRPr sz="1200" b="0" i="0" u="none" strike="noStrike" cap="none">
                <a:solidFill>
                  <a:srgbClr val="895E04"/>
                </a:solidFill>
                <a:latin typeface="Gill Sans"/>
                <a:ea typeface="Gill Sans"/>
                <a:cs typeface="Gill Sans"/>
                <a:sym typeface="Gill Sans"/>
              </a:defRPr>
            </a:lvl5pPr>
            <a:lvl6pPr marL="0" lvl="5" indent="0" algn="r">
              <a:spcBef>
                <a:spcPts val="0"/>
              </a:spcBef>
              <a:buNone/>
              <a:defRPr sz="1200" b="0" i="0" u="none" strike="noStrike" cap="none">
                <a:solidFill>
                  <a:srgbClr val="895E04"/>
                </a:solidFill>
                <a:latin typeface="Gill Sans"/>
                <a:ea typeface="Gill Sans"/>
                <a:cs typeface="Gill Sans"/>
                <a:sym typeface="Gill Sans"/>
              </a:defRPr>
            </a:lvl6pPr>
            <a:lvl7pPr marL="0" lvl="6" indent="0" algn="r">
              <a:spcBef>
                <a:spcPts val="0"/>
              </a:spcBef>
              <a:buNone/>
              <a:defRPr sz="1200" b="0" i="0" u="none" strike="noStrike" cap="none">
                <a:solidFill>
                  <a:srgbClr val="895E04"/>
                </a:solidFill>
                <a:latin typeface="Gill Sans"/>
                <a:ea typeface="Gill Sans"/>
                <a:cs typeface="Gill Sans"/>
                <a:sym typeface="Gill Sans"/>
              </a:defRPr>
            </a:lvl7pPr>
            <a:lvl8pPr marL="0" lvl="7" indent="0" algn="r">
              <a:spcBef>
                <a:spcPts val="0"/>
              </a:spcBef>
              <a:buNone/>
              <a:defRPr sz="1200" b="0" i="0" u="none" strike="noStrike" cap="none">
                <a:solidFill>
                  <a:srgbClr val="895E04"/>
                </a:solidFill>
                <a:latin typeface="Gill Sans"/>
                <a:ea typeface="Gill Sans"/>
                <a:cs typeface="Gill Sans"/>
                <a:sym typeface="Gill Sans"/>
              </a:defRPr>
            </a:lvl8pPr>
            <a:lvl9pPr marL="0" lvl="8" indent="0" algn="r">
              <a:spcBef>
                <a:spcPts val="0"/>
              </a:spcBef>
              <a:buNone/>
              <a:defRPr sz="1200" b="0" i="0" u="none" strike="noStrike" cap="none">
                <a:solidFill>
                  <a:srgbClr val="895E0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7" title="left edge border"/>
          <p:cNvSpPr/>
          <p:nvPr/>
        </p:nvSpPr>
        <p:spPr>
          <a:xfrm>
            <a:off x="0" y="0"/>
            <a:ext cx="28339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251352" y="382385"/>
            <a:ext cx="10175671"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8"/>
          <p:cNvSpPr txBox="1">
            <a:spLocks noGrp="1"/>
          </p:cNvSpPr>
          <p:nvPr>
            <p:ph type="body" idx="1"/>
          </p:nvPr>
        </p:nvSpPr>
        <p:spPr>
          <a:xfrm rot="5400000">
            <a:off x="4542392" y="-1005038"/>
            <a:ext cx="3593591" cy="1017567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6" name="Google Shape;86;p18"/>
          <p:cNvSpPr txBox="1">
            <a:spLocks noGrp="1"/>
          </p:cNvSpPr>
          <p:nvPr>
            <p:ph type="dt" idx="10"/>
          </p:nvPr>
        </p:nvSpPr>
        <p:spPr>
          <a:xfrm>
            <a:off x="1251352" y="6375679"/>
            <a:ext cx="232911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
          <p:cNvSpPr txBox="1">
            <a:spLocks noGrp="1"/>
          </p:cNvSpPr>
          <p:nvPr>
            <p:ph type="ftr" idx="11"/>
          </p:nvPr>
        </p:nvSpPr>
        <p:spPr>
          <a:xfrm>
            <a:off x="4037549"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8608359" y="6375679"/>
            <a:ext cx="281866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rot="5400000">
            <a:off x="8009369" y="2436717"/>
            <a:ext cx="5600404" cy="149174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9"/>
          <p:cNvSpPr txBox="1">
            <a:spLocks noGrp="1"/>
          </p:cNvSpPr>
          <p:nvPr>
            <p:ph type="body" idx="1"/>
          </p:nvPr>
        </p:nvSpPr>
        <p:spPr>
          <a:xfrm rot="5400000">
            <a:off x="2651970" y="-1012611"/>
            <a:ext cx="5600405" cy="839039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2" name="Google Shape;92;p19"/>
          <p:cNvSpPr txBox="1">
            <a:spLocks noGrp="1"/>
          </p:cNvSpPr>
          <p:nvPr>
            <p:ph type="dt" idx="10"/>
          </p:nvPr>
        </p:nvSpPr>
        <p:spPr>
          <a:xfrm>
            <a:off x="1251352" y="6375679"/>
            <a:ext cx="232911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4037549"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8608359" y="6375679"/>
            <a:ext cx="281866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103"/>
        <p:cNvGrpSpPr/>
        <p:nvPr/>
      </p:nvGrpSpPr>
      <p:grpSpPr>
        <a:xfrm>
          <a:off x="0" y="0"/>
          <a:ext cx="0" cy="0"/>
          <a:chOff x="0" y="0"/>
          <a:chExt cx="0" cy="0"/>
        </a:xfrm>
      </p:grpSpPr>
      <p:sp>
        <p:nvSpPr>
          <p:cNvPr id="104" name="Google Shape;104;p11"/>
          <p:cNvSpPr txBox="1">
            <a:spLocks noGrp="1"/>
          </p:cNvSpPr>
          <p:nvPr>
            <p:ph type="title"/>
          </p:nvPr>
        </p:nvSpPr>
        <p:spPr>
          <a:xfrm>
            <a:off x="3242085" y="1073889"/>
            <a:ext cx="8184939"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8397"/>
              <a:buFont typeface="Impact"/>
              <a:buNone/>
              <a:defRPr sz="8397">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1"/>
          <p:cNvSpPr txBox="1">
            <a:spLocks noGrp="1"/>
          </p:cNvSpPr>
          <p:nvPr>
            <p:ph type="body" idx="1"/>
          </p:nvPr>
        </p:nvSpPr>
        <p:spPr>
          <a:xfrm>
            <a:off x="3242085" y="5159782"/>
            <a:ext cx="7015661"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1999"/>
              <a:buNone/>
              <a:defRPr sz="1999" b="1" i="0" cap="none">
                <a:solidFill>
                  <a:schemeClr val="accent1"/>
                </a:solidFill>
              </a:defRPr>
            </a:lvl1pPr>
            <a:lvl2pPr marL="914400" lvl="1" indent="-228600" algn="l">
              <a:lnSpc>
                <a:spcPct val="110000"/>
              </a:lnSpc>
              <a:spcBef>
                <a:spcPts val="700"/>
              </a:spcBef>
              <a:spcAft>
                <a:spcPts val="0"/>
              </a:spcAft>
              <a:buSzPts val="1999"/>
              <a:buNone/>
              <a:defRPr sz="1999">
                <a:solidFill>
                  <a:schemeClr val="lt1"/>
                </a:solidFill>
              </a:defRPr>
            </a:lvl2pPr>
            <a:lvl3pPr marL="1371600" lvl="2" indent="-228600" algn="l">
              <a:lnSpc>
                <a:spcPct val="110000"/>
              </a:lnSpc>
              <a:spcBef>
                <a:spcPts val="700"/>
              </a:spcBef>
              <a:spcAft>
                <a:spcPts val="0"/>
              </a:spcAft>
              <a:buSzPts val="1799"/>
              <a:buNone/>
              <a:defRPr sz="1799">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106" name="Google Shape;106;p11"/>
          <p:cNvSpPr txBox="1">
            <a:spLocks noGrp="1"/>
          </p:cNvSpPr>
          <p:nvPr>
            <p:ph type="dt" idx="10"/>
          </p:nvPr>
        </p:nvSpPr>
        <p:spPr>
          <a:xfrm>
            <a:off x="3235704" y="6375679"/>
            <a:ext cx="1493558"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
          <p:cNvSpPr txBox="1">
            <a:spLocks noGrp="1"/>
          </p:cNvSpPr>
          <p:nvPr>
            <p:ph type="ftr" idx="11"/>
          </p:nvPr>
        </p:nvSpPr>
        <p:spPr>
          <a:xfrm>
            <a:off x="5277689"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
          <p:cNvSpPr txBox="1">
            <a:spLocks noGrp="1"/>
          </p:cNvSpPr>
          <p:nvPr>
            <p:ph type="sldNum" idx="12"/>
          </p:nvPr>
        </p:nvSpPr>
        <p:spPr>
          <a:xfrm>
            <a:off x="9939845" y="6375679"/>
            <a:ext cx="148717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Gill Sans"/>
                <a:ea typeface="Gill Sans"/>
                <a:cs typeface="Gill Sans"/>
                <a:sym typeface="Gill Sans"/>
              </a:defRPr>
            </a:lvl1pPr>
            <a:lvl2pPr marL="0" lvl="1" indent="0" algn="r">
              <a:spcBef>
                <a:spcPts val="0"/>
              </a:spcBef>
              <a:buNone/>
              <a:defRPr sz="1200" b="0" i="0" u="none" strike="noStrike" cap="none">
                <a:solidFill>
                  <a:schemeClr val="lt2"/>
                </a:solidFill>
                <a:latin typeface="Gill Sans"/>
                <a:ea typeface="Gill Sans"/>
                <a:cs typeface="Gill Sans"/>
                <a:sym typeface="Gill Sans"/>
              </a:defRPr>
            </a:lvl2pPr>
            <a:lvl3pPr marL="0" lvl="2" indent="0" algn="r">
              <a:spcBef>
                <a:spcPts val="0"/>
              </a:spcBef>
              <a:buNone/>
              <a:defRPr sz="1200" b="0" i="0" u="none" strike="noStrike" cap="none">
                <a:solidFill>
                  <a:schemeClr val="lt2"/>
                </a:solidFill>
                <a:latin typeface="Gill Sans"/>
                <a:ea typeface="Gill Sans"/>
                <a:cs typeface="Gill Sans"/>
                <a:sym typeface="Gill Sans"/>
              </a:defRPr>
            </a:lvl3pPr>
            <a:lvl4pPr marL="0" lvl="3" indent="0" algn="r">
              <a:spcBef>
                <a:spcPts val="0"/>
              </a:spcBef>
              <a:buNone/>
              <a:defRPr sz="1200" b="0" i="0" u="none" strike="noStrike" cap="none">
                <a:solidFill>
                  <a:schemeClr val="lt2"/>
                </a:solidFill>
                <a:latin typeface="Gill Sans"/>
                <a:ea typeface="Gill Sans"/>
                <a:cs typeface="Gill Sans"/>
                <a:sym typeface="Gill Sans"/>
              </a:defRPr>
            </a:lvl4pPr>
            <a:lvl5pPr marL="0" lvl="4" indent="0" algn="r">
              <a:spcBef>
                <a:spcPts val="0"/>
              </a:spcBef>
              <a:buNone/>
              <a:defRPr sz="1200" b="0" i="0" u="none" strike="noStrike" cap="none">
                <a:solidFill>
                  <a:schemeClr val="lt2"/>
                </a:solidFill>
                <a:latin typeface="Gill Sans"/>
                <a:ea typeface="Gill Sans"/>
                <a:cs typeface="Gill Sans"/>
                <a:sym typeface="Gill Sans"/>
              </a:defRPr>
            </a:lvl5pPr>
            <a:lvl6pPr marL="0" lvl="5" indent="0" algn="r">
              <a:spcBef>
                <a:spcPts val="0"/>
              </a:spcBef>
              <a:buNone/>
              <a:defRPr sz="1200" b="0" i="0" u="none" strike="noStrike" cap="none">
                <a:solidFill>
                  <a:schemeClr val="lt2"/>
                </a:solidFill>
                <a:latin typeface="Gill Sans"/>
                <a:ea typeface="Gill Sans"/>
                <a:cs typeface="Gill Sans"/>
                <a:sym typeface="Gill Sans"/>
              </a:defRPr>
            </a:lvl6pPr>
            <a:lvl7pPr marL="0" lvl="6" indent="0" algn="r">
              <a:spcBef>
                <a:spcPts val="0"/>
              </a:spcBef>
              <a:buNone/>
              <a:defRPr sz="1200" b="0" i="0" u="none" strike="noStrike" cap="none">
                <a:solidFill>
                  <a:schemeClr val="lt2"/>
                </a:solidFill>
                <a:latin typeface="Gill Sans"/>
                <a:ea typeface="Gill Sans"/>
                <a:cs typeface="Gill Sans"/>
                <a:sym typeface="Gill Sans"/>
              </a:defRPr>
            </a:lvl7pPr>
            <a:lvl8pPr marL="0" lvl="7" indent="0" algn="r">
              <a:spcBef>
                <a:spcPts val="0"/>
              </a:spcBef>
              <a:buNone/>
              <a:defRPr sz="1200" b="0" i="0" u="none" strike="noStrike" cap="none">
                <a:solidFill>
                  <a:schemeClr val="lt2"/>
                </a:solidFill>
                <a:latin typeface="Gill Sans"/>
                <a:ea typeface="Gill Sans"/>
                <a:cs typeface="Gill Sans"/>
                <a:sym typeface="Gill Sans"/>
              </a:defRPr>
            </a:lvl8pPr>
            <a:lvl9pPr marL="0" lvl="8" indent="0" algn="r">
              <a:spcBef>
                <a:spcPts val="0"/>
              </a:spcBef>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109" name="Google Shape;109;p11" title="left scallop shape"/>
          <p:cNvGrpSpPr/>
          <p:nvPr/>
        </p:nvGrpSpPr>
        <p:grpSpPr>
          <a:xfrm>
            <a:off x="0" y="0"/>
            <a:ext cx="2813905" cy="6858000"/>
            <a:chOff x="0" y="0"/>
            <a:chExt cx="2814638" cy="6858000"/>
          </a:xfrm>
        </p:grpSpPr>
        <p:sp>
          <p:nvSpPr>
            <p:cNvPr id="110" name="Google Shape;110;p11"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111" name="Google Shape;111;p11"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1251352" y="382385"/>
            <a:ext cx="10175671"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1251352" y="2286002"/>
            <a:ext cx="10175671" cy="35935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8" name="Google Shape;28;p8"/>
          <p:cNvSpPr txBox="1">
            <a:spLocks noGrp="1"/>
          </p:cNvSpPr>
          <p:nvPr>
            <p:ph type="dt" idx="10"/>
          </p:nvPr>
        </p:nvSpPr>
        <p:spPr>
          <a:xfrm>
            <a:off x="1251352" y="6375679"/>
            <a:ext cx="232911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4037549"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08359" y="6375679"/>
            <a:ext cx="281866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3242085" y="1073889"/>
            <a:ext cx="8184939"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8397"/>
              <a:buFont typeface="Impact"/>
              <a:buNone/>
              <a:defRPr sz="8397">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0"/>
          <p:cNvSpPr txBox="1">
            <a:spLocks noGrp="1"/>
          </p:cNvSpPr>
          <p:nvPr>
            <p:ph type="body" idx="1"/>
          </p:nvPr>
        </p:nvSpPr>
        <p:spPr>
          <a:xfrm>
            <a:off x="3242085" y="5159782"/>
            <a:ext cx="7015661"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1999"/>
              <a:buNone/>
              <a:defRPr sz="1999" b="1" i="0" cap="none">
                <a:solidFill>
                  <a:schemeClr val="accent1"/>
                </a:solidFill>
              </a:defRPr>
            </a:lvl1pPr>
            <a:lvl2pPr marL="914400" lvl="1" indent="-228600" algn="l">
              <a:lnSpc>
                <a:spcPct val="110000"/>
              </a:lnSpc>
              <a:spcBef>
                <a:spcPts val="700"/>
              </a:spcBef>
              <a:spcAft>
                <a:spcPts val="0"/>
              </a:spcAft>
              <a:buSzPts val="1999"/>
              <a:buNone/>
              <a:defRPr sz="1999">
                <a:solidFill>
                  <a:schemeClr val="lt1"/>
                </a:solidFill>
              </a:defRPr>
            </a:lvl2pPr>
            <a:lvl3pPr marL="1371600" lvl="2" indent="-228600" algn="l">
              <a:lnSpc>
                <a:spcPct val="110000"/>
              </a:lnSpc>
              <a:spcBef>
                <a:spcPts val="700"/>
              </a:spcBef>
              <a:spcAft>
                <a:spcPts val="0"/>
              </a:spcAft>
              <a:buSzPts val="1799"/>
              <a:buNone/>
              <a:defRPr sz="1799">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34" name="Google Shape;34;p10"/>
          <p:cNvSpPr txBox="1">
            <a:spLocks noGrp="1"/>
          </p:cNvSpPr>
          <p:nvPr>
            <p:ph type="dt" idx="10"/>
          </p:nvPr>
        </p:nvSpPr>
        <p:spPr>
          <a:xfrm>
            <a:off x="3235704" y="6375679"/>
            <a:ext cx="1493558"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ftr" idx="11"/>
          </p:nvPr>
        </p:nvSpPr>
        <p:spPr>
          <a:xfrm>
            <a:off x="5277689"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9939845" y="6375679"/>
            <a:ext cx="148717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Gill Sans"/>
                <a:ea typeface="Gill Sans"/>
                <a:cs typeface="Gill Sans"/>
                <a:sym typeface="Gill Sans"/>
              </a:defRPr>
            </a:lvl1pPr>
            <a:lvl2pPr marL="0" lvl="1" indent="0" algn="r">
              <a:spcBef>
                <a:spcPts val="0"/>
              </a:spcBef>
              <a:buNone/>
              <a:defRPr sz="1200" b="0" i="0" u="none" strike="noStrike" cap="none">
                <a:solidFill>
                  <a:schemeClr val="lt2"/>
                </a:solidFill>
                <a:latin typeface="Gill Sans"/>
                <a:ea typeface="Gill Sans"/>
                <a:cs typeface="Gill Sans"/>
                <a:sym typeface="Gill Sans"/>
              </a:defRPr>
            </a:lvl2pPr>
            <a:lvl3pPr marL="0" lvl="2" indent="0" algn="r">
              <a:spcBef>
                <a:spcPts val="0"/>
              </a:spcBef>
              <a:buNone/>
              <a:defRPr sz="1200" b="0" i="0" u="none" strike="noStrike" cap="none">
                <a:solidFill>
                  <a:schemeClr val="lt2"/>
                </a:solidFill>
                <a:latin typeface="Gill Sans"/>
                <a:ea typeface="Gill Sans"/>
                <a:cs typeface="Gill Sans"/>
                <a:sym typeface="Gill Sans"/>
              </a:defRPr>
            </a:lvl3pPr>
            <a:lvl4pPr marL="0" lvl="3" indent="0" algn="r">
              <a:spcBef>
                <a:spcPts val="0"/>
              </a:spcBef>
              <a:buNone/>
              <a:defRPr sz="1200" b="0" i="0" u="none" strike="noStrike" cap="none">
                <a:solidFill>
                  <a:schemeClr val="lt2"/>
                </a:solidFill>
                <a:latin typeface="Gill Sans"/>
                <a:ea typeface="Gill Sans"/>
                <a:cs typeface="Gill Sans"/>
                <a:sym typeface="Gill Sans"/>
              </a:defRPr>
            </a:lvl4pPr>
            <a:lvl5pPr marL="0" lvl="4" indent="0" algn="r">
              <a:spcBef>
                <a:spcPts val="0"/>
              </a:spcBef>
              <a:buNone/>
              <a:defRPr sz="1200" b="0" i="0" u="none" strike="noStrike" cap="none">
                <a:solidFill>
                  <a:schemeClr val="lt2"/>
                </a:solidFill>
                <a:latin typeface="Gill Sans"/>
                <a:ea typeface="Gill Sans"/>
                <a:cs typeface="Gill Sans"/>
                <a:sym typeface="Gill Sans"/>
              </a:defRPr>
            </a:lvl5pPr>
            <a:lvl6pPr marL="0" lvl="5" indent="0" algn="r">
              <a:spcBef>
                <a:spcPts val="0"/>
              </a:spcBef>
              <a:buNone/>
              <a:defRPr sz="1200" b="0" i="0" u="none" strike="noStrike" cap="none">
                <a:solidFill>
                  <a:schemeClr val="lt2"/>
                </a:solidFill>
                <a:latin typeface="Gill Sans"/>
                <a:ea typeface="Gill Sans"/>
                <a:cs typeface="Gill Sans"/>
                <a:sym typeface="Gill Sans"/>
              </a:defRPr>
            </a:lvl6pPr>
            <a:lvl7pPr marL="0" lvl="6" indent="0" algn="r">
              <a:spcBef>
                <a:spcPts val="0"/>
              </a:spcBef>
              <a:buNone/>
              <a:defRPr sz="1200" b="0" i="0" u="none" strike="noStrike" cap="none">
                <a:solidFill>
                  <a:schemeClr val="lt2"/>
                </a:solidFill>
                <a:latin typeface="Gill Sans"/>
                <a:ea typeface="Gill Sans"/>
                <a:cs typeface="Gill Sans"/>
                <a:sym typeface="Gill Sans"/>
              </a:defRPr>
            </a:lvl7pPr>
            <a:lvl8pPr marL="0" lvl="7" indent="0" algn="r">
              <a:spcBef>
                <a:spcPts val="0"/>
              </a:spcBef>
              <a:buNone/>
              <a:defRPr sz="1200" b="0" i="0" u="none" strike="noStrike" cap="none">
                <a:solidFill>
                  <a:schemeClr val="lt2"/>
                </a:solidFill>
                <a:latin typeface="Gill Sans"/>
                <a:ea typeface="Gill Sans"/>
                <a:cs typeface="Gill Sans"/>
                <a:sym typeface="Gill Sans"/>
              </a:defRPr>
            </a:lvl8pPr>
            <a:lvl9pPr marL="0" lvl="8" indent="0" algn="r">
              <a:spcBef>
                <a:spcPts val="0"/>
              </a:spcBef>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10" title="left scallop shape"/>
          <p:cNvGrpSpPr/>
          <p:nvPr/>
        </p:nvGrpSpPr>
        <p:grpSpPr>
          <a:xfrm>
            <a:off x="0" y="0"/>
            <a:ext cx="2813905" cy="6858000"/>
            <a:chOff x="0" y="0"/>
            <a:chExt cx="2814638" cy="6858000"/>
          </a:xfrm>
        </p:grpSpPr>
        <p:sp>
          <p:nvSpPr>
            <p:cNvPr id="38" name="Google Shape;38;p10"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39" name="Google Shape;39;p10"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1251352" y="382385"/>
            <a:ext cx="10175671"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1256973" y="2286000"/>
            <a:ext cx="479935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3" name="Google Shape;43;p12"/>
          <p:cNvSpPr txBox="1">
            <a:spLocks noGrp="1"/>
          </p:cNvSpPr>
          <p:nvPr>
            <p:ph type="body" idx="2"/>
          </p:nvPr>
        </p:nvSpPr>
        <p:spPr>
          <a:xfrm>
            <a:off x="6646065" y="2286000"/>
            <a:ext cx="479935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4" name="Google Shape;44;p12"/>
          <p:cNvSpPr txBox="1">
            <a:spLocks noGrp="1"/>
          </p:cNvSpPr>
          <p:nvPr>
            <p:ph type="dt" idx="10"/>
          </p:nvPr>
        </p:nvSpPr>
        <p:spPr>
          <a:xfrm>
            <a:off x="1251352" y="6375679"/>
            <a:ext cx="232911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2"/>
          <p:cNvSpPr txBox="1">
            <a:spLocks noGrp="1"/>
          </p:cNvSpPr>
          <p:nvPr>
            <p:ph type="ftr" idx="11"/>
          </p:nvPr>
        </p:nvSpPr>
        <p:spPr>
          <a:xfrm>
            <a:off x="4037549"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2"/>
          <p:cNvSpPr txBox="1">
            <a:spLocks noGrp="1"/>
          </p:cNvSpPr>
          <p:nvPr>
            <p:ph type="sldNum" idx="12"/>
          </p:nvPr>
        </p:nvSpPr>
        <p:spPr>
          <a:xfrm>
            <a:off x="8608359" y="6375679"/>
            <a:ext cx="281866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1252402" y="381001"/>
            <a:ext cx="10170051" cy="14935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3"/>
          <p:cNvSpPr txBox="1">
            <a:spLocks noGrp="1"/>
          </p:cNvSpPr>
          <p:nvPr>
            <p:ph type="body" idx="1"/>
          </p:nvPr>
        </p:nvSpPr>
        <p:spPr>
          <a:xfrm>
            <a:off x="1251352" y="2199634"/>
            <a:ext cx="479935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899"/>
              <a:buNone/>
              <a:defRPr sz="1899" b="1" cap="none">
                <a:solidFill>
                  <a:schemeClr val="dk2"/>
                </a:solidFill>
              </a:defRPr>
            </a:lvl1pPr>
            <a:lvl2pPr marL="914400" lvl="1" indent="-228600" algn="l">
              <a:lnSpc>
                <a:spcPct val="110000"/>
              </a:lnSpc>
              <a:spcBef>
                <a:spcPts val="700"/>
              </a:spcBef>
              <a:spcAft>
                <a:spcPts val="0"/>
              </a:spcAft>
              <a:buSzPts val="1899"/>
              <a:buNone/>
              <a:defRPr sz="1899" b="1"/>
            </a:lvl2pPr>
            <a:lvl3pPr marL="1371600" lvl="2" indent="-228600" algn="l">
              <a:lnSpc>
                <a:spcPct val="110000"/>
              </a:lnSpc>
              <a:spcBef>
                <a:spcPts val="700"/>
              </a:spcBef>
              <a:spcAft>
                <a:spcPts val="0"/>
              </a:spcAft>
              <a:buSzPts val="1799"/>
              <a:buNone/>
              <a:defRPr sz="1799"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50" name="Google Shape;50;p13"/>
          <p:cNvSpPr txBox="1">
            <a:spLocks noGrp="1"/>
          </p:cNvSpPr>
          <p:nvPr>
            <p:ph type="body" idx="2"/>
          </p:nvPr>
        </p:nvSpPr>
        <p:spPr>
          <a:xfrm>
            <a:off x="1256973" y="2909102"/>
            <a:ext cx="479935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1" name="Google Shape;51;p13"/>
          <p:cNvSpPr txBox="1">
            <a:spLocks noGrp="1"/>
          </p:cNvSpPr>
          <p:nvPr>
            <p:ph type="body" idx="3"/>
          </p:nvPr>
        </p:nvSpPr>
        <p:spPr>
          <a:xfrm>
            <a:off x="6632136" y="2199634"/>
            <a:ext cx="479935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899"/>
              <a:buNone/>
              <a:defRPr sz="1899" b="1" cap="none">
                <a:solidFill>
                  <a:schemeClr val="dk2"/>
                </a:solidFill>
              </a:defRPr>
            </a:lvl1pPr>
            <a:lvl2pPr marL="914400" lvl="1" indent="-228600" algn="l">
              <a:lnSpc>
                <a:spcPct val="110000"/>
              </a:lnSpc>
              <a:spcBef>
                <a:spcPts val="700"/>
              </a:spcBef>
              <a:spcAft>
                <a:spcPts val="0"/>
              </a:spcAft>
              <a:buSzPts val="1899"/>
              <a:buNone/>
              <a:defRPr sz="1899" b="1"/>
            </a:lvl2pPr>
            <a:lvl3pPr marL="1371600" lvl="2" indent="-228600" algn="l">
              <a:lnSpc>
                <a:spcPct val="110000"/>
              </a:lnSpc>
              <a:spcBef>
                <a:spcPts val="700"/>
              </a:spcBef>
              <a:spcAft>
                <a:spcPts val="0"/>
              </a:spcAft>
              <a:buSzPts val="1799"/>
              <a:buNone/>
              <a:defRPr sz="1799"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52" name="Google Shape;52;p13"/>
          <p:cNvSpPr txBox="1">
            <a:spLocks noGrp="1"/>
          </p:cNvSpPr>
          <p:nvPr>
            <p:ph type="body" idx="4"/>
          </p:nvPr>
        </p:nvSpPr>
        <p:spPr>
          <a:xfrm>
            <a:off x="6632136" y="2909102"/>
            <a:ext cx="479935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3" name="Google Shape;53;p13"/>
          <p:cNvSpPr txBox="1">
            <a:spLocks noGrp="1"/>
          </p:cNvSpPr>
          <p:nvPr>
            <p:ph type="dt" idx="10"/>
          </p:nvPr>
        </p:nvSpPr>
        <p:spPr>
          <a:xfrm>
            <a:off x="1251352" y="6375679"/>
            <a:ext cx="232911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4037549"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8608359" y="6375679"/>
            <a:ext cx="281866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1251352" y="382385"/>
            <a:ext cx="10175671"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dt" idx="10"/>
          </p:nvPr>
        </p:nvSpPr>
        <p:spPr>
          <a:xfrm>
            <a:off x="1251352" y="6375679"/>
            <a:ext cx="232911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7549"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08359" y="6375679"/>
            <a:ext cx="281866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5"/>
          <p:cNvSpPr txBox="1">
            <a:spLocks noGrp="1"/>
          </p:cNvSpPr>
          <p:nvPr>
            <p:ph type="dt" idx="10"/>
          </p:nvPr>
        </p:nvSpPr>
        <p:spPr>
          <a:xfrm>
            <a:off x="1251352" y="6375679"/>
            <a:ext cx="232911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7549" y="6375679"/>
            <a:ext cx="411372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08359" y="6375679"/>
            <a:ext cx="281866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16" title="right scallop background shape"/>
          <p:cNvSpPr/>
          <p:nvPr/>
        </p:nvSpPr>
        <p:spPr>
          <a:xfrm>
            <a:off x="7387888" y="0"/>
            <a:ext cx="4800937"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16"/>
          <p:cNvSpPr txBox="1">
            <a:spLocks noGrp="1"/>
          </p:cNvSpPr>
          <p:nvPr>
            <p:ph type="title"/>
          </p:nvPr>
        </p:nvSpPr>
        <p:spPr>
          <a:xfrm>
            <a:off x="8335713" y="457200"/>
            <a:ext cx="3091310" cy="11966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899"/>
              <a:buFont typeface="Gill Sans"/>
              <a:buNone/>
              <a:defRPr sz="1899" b="1" i="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764852" y="920377"/>
            <a:ext cx="6156814" cy="4985124"/>
          </a:xfrm>
          <a:prstGeom prst="rect">
            <a:avLst/>
          </a:prstGeom>
          <a:noFill/>
          <a:ln>
            <a:noFill/>
          </a:ln>
        </p:spPr>
        <p:txBody>
          <a:bodyPr spcFirstLastPara="1" wrap="square" lIns="91425" tIns="45700" rIns="91425" bIns="45700" anchor="t" anchorCtr="0">
            <a:normAutofit/>
          </a:bodyPr>
          <a:lstStyle>
            <a:lvl1pPr marL="457200" lvl="0" indent="-431736" algn="l">
              <a:lnSpc>
                <a:spcPct val="110000"/>
              </a:lnSpc>
              <a:spcBef>
                <a:spcPts val="700"/>
              </a:spcBef>
              <a:spcAft>
                <a:spcPts val="0"/>
              </a:spcAft>
              <a:buSzPts val="3199"/>
              <a:buChar char="•"/>
              <a:defRPr sz="3199"/>
            </a:lvl1pPr>
            <a:lvl2pPr marL="914400" lvl="1" indent="-406336" algn="l">
              <a:lnSpc>
                <a:spcPct val="110000"/>
              </a:lnSpc>
              <a:spcBef>
                <a:spcPts val="700"/>
              </a:spcBef>
              <a:spcAft>
                <a:spcPts val="0"/>
              </a:spcAft>
              <a:buSzPts val="2799"/>
              <a:buChar char="–"/>
              <a:defRPr sz="2799"/>
            </a:lvl2pPr>
            <a:lvl3pPr marL="1371600" lvl="2" indent="-380936" algn="l">
              <a:lnSpc>
                <a:spcPct val="110000"/>
              </a:lnSpc>
              <a:spcBef>
                <a:spcPts val="700"/>
              </a:spcBef>
              <a:spcAft>
                <a:spcPts val="0"/>
              </a:spcAft>
              <a:buSzPts val="2399"/>
              <a:buChar char="•"/>
              <a:defRPr sz="2399"/>
            </a:lvl3pPr>
            <a:lvl4pPr marL="1828800" lvl="3" indent="-355536" algn="l">
              <a:lnSpc>
                <a:spcPct val="110000"/>
              </a:lnSpc>
              <a:spcBef>
                <a:spcPts val="700"/>
              </a:spcBef>
              <a:spcAft>
                <a:spcPts val="0"/>
              </a:spcAft>
              <a:buSzPts val="1999"/>
              <a:buChar char="–"/>
              <a:defRPr sz="1999"/>
            </a:lvl4pPr>
            <a:lvl5pPr marL="2286000" lvl="4" indent="-355536" algn="l">
              <a:lnSpc>
                <a:spcPct val="110000"/>
              </a:lnSpc>
              <a:spcBef>
                <a:spcPts val="700"/>
              </a:spcBef>
              <a:spcAft>
                <a:spcPts val="0"/>
              </a:spcAft>
              <a:buSzPts val="1999"/>
              <a:buChar char="•"/>
              <a:defRPr sz="1999"/>
            </a:lvl5pPr>
            <a:lvl6pPr marL="2743200" lvl="5" indent="-355536" algn="l">
              <a:lnSpc>
                <a:spcPct val="110000"/>
              </a:lnSpc>
              <a:spcBef>
                <a:spcPts val="700"/>
              </a:spcBef>
              <a:spcAft>
                <a:spcPts val="0"/>
              </a:spcAft>
              <a:buSzPts val="1999"/>
              <a:buChar char="–"/>
              <a:defRPr sz="1999"/>
            </a:lvl6pPr>
            <a:lvl7pPr marL="3200400" lvl="6" indent="-355536" algn="l">
              <a:lnSpc>
                <a:spcPct val="110000"/>
              </a:lnSpc>
              <a:spcBef>
                <a:spcPts val="700"/>
              </a:spcBef>
              <a:spcAft>
                <a:spcPts val="0"/>
              </a:spcAft>
              <a:buSzPts val="1999"/>
              <a:buChar char="•"/>
              <a:defRPr sz="1999"/>
            </a:lvl7pPr>
            <a:lvl8pPr marL="3657600" lvl="7" indent="-355536" algn="l">
              <a:lnSpc>
                <a:spcPct val="110000"/>
              </a:lnSpc>
              <a:spcBef>
                <a:spcPts val="700"/>
              </a:spcBef>
              <a:spcAft>
                <a:spcPts val="0"/>
              </a:spcAft>
              <a:buSzPts val="1999"/>
              <a:buChar char="–"/>
              <a:defRPr sz="1999"/>
            </a:lvl8pPr>
            <a:lvl9pPr marL="4114800" lvl="8" indent="-355536" algn="l">
              <a:lnSpc>
                <a:spcPct val="110000"/>
              </a:lnSpc>
              <a:spcBef>
                <a:spcPts val="700"/>
              </a:spcBef>
              <a:spcAft>
                <a:spcPts val="0"/>
              </a:spcAft>
              <a:buSzPts val="1999"/>
              <a:buChar char="•"/>
              <a:defRPr sz="1999"/>
            </a:lvl9pPr>
          </a:lstStyle>
          <a:p>
            <a:endParaRPr/>
          </a:p>
        </p:txBody>
      </p:sp>
      <p:sp>
        <p:nvSpPr>
          <p:cNvPr id="69" name="Google Shape;69;p16"/>
          <p:cNvSpPr txBox="1">
            <a:spLocks noGrp="1"/>
          </p:cNvSpPr>
          <p:nvPr>
            <p:ph type="body" idx="2"/>
          </p:nvPr>
        </p:nvSpPr>
        <p:spPr>
          <a:xfrm>
            <a:off x="8335714" y="1741336"/>
            <a:ext cx="3091310"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70" name="Google Shape;70;p16"/>
          <p:cNvSpPr txBox="1">
            <a:spLocks noGrp="1"/>
          </p:cNvSpPr>
          <p:nvPr>
            <p:ph type="dt" idx="10"/>
          </p:nvPr>
        </p:nvSpPr>
        <p:spPr>
          <a:xfrm>
            <a:off x="764852" y="6375679"/>
            <a:ext cx="1233034"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2103073" y="6375679"/>
            <a:ext cx="3481272"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5689532" y="6375679"/>
            <a:ext cx="123213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16" title="left edge border"/>
          <p:cNvSpPr/>
          <p:nvPr/>
        </p:nvSpPr>
        <p:spPr>
          <a:xfrm>
            <a:off x="0" y="0"/>
            <a:ext cx="28339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17"/>
          <p:cNvSpPr>
            <a:spLocks noGrp="1"/>
          </p:cNvSpPr>
          <p:nvPr>
            <p:ph type="pic" idx="2"/>
          </p:nvPr>
        </p:nvSpPr>
        <p:spPr>
          <a:xfrm>
            <a:off x="283391" y="1"/>
            <a:ext cx="7353669" cy="6857999"/>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700"/>
              </a:spcBef>
              <a:spcAft>
                <a:spcPts val="0"/>
              </a:spcAft>
              <a:buClr>
                <a:schemeClr val="dk2"/>
              </a:buClr>
              <a:buSzPts val="3199"/>
              <a:buFont typeface="Arial"/>
              <a:buNone/>
              <a:defRPr sz="3199" b="0" i="0" u="none" strike="noStrike" cap="none">
                <a:solidFill>
                  <a:srgbClr val="595959"/>
                </a:solidFill>
                <a:latin typeface="Gill Sans"/>
                <a:ea typeface="Gill Sans"/>
                <a:cs typeface="Gill Sans"/>
                <a:sym typeface="Gill Sans"/>
              </a:defRPr>
            </a:lvl1pPr>
            <a:lvl2pPr marR="0" lvl="1" algn="l" rtl="0">
              <a:lnSpc>
                <a:spcPct val="110000"/>
              </a:lnSpc>
              <a:spcBef>
                <a:spcPts val="700"/>
              </a:spcBef>
              <a:spcAft>
                <a:spcPts val="0"/>
              </a:spcAft>
              <a:buClr>
                <a:schemeClr val="dk2"/>
              </a:buClr>
              <a:buSzPts val="2799"/>
              <a:buFont typeface="Gill Sans"/>
              <a:buNone/>
              <a:defRPr sz="2799" b="0" i="0" u="none" strike="noStrike" cap="none">
                <a:solidFill>
                  <a:srgbClr val="595959"/>
                </a:solidFill>
                <a:latin typeface="Gill Sans"/>
                <a:ea typeface="Gill Sans"/>
                <a:cs typeface="Gill Sans"/>
                <a:sym typeface="Gill Sans"/>
              </a:defRPr>
            </a:lvl2pPr>
            <a:lvl3pPr marR="0" lvl="2" algn="l" rtl="0">
              <a:lnSpc>
                <a:spcPct val="110000"/>
              </a:lnSpc>
              <a:spcBef>
                <a:spcPts val="700"/>
              </a:spcBef>
              <a:spcAft>
                <a:spcPts val="0"/>
              </a:spcAft>
              <a:buClr>
                <a:schemeClr val="dk2"/>
              </a:buClr>
              <a:buSzPts val="2399"/>
              <a:buFont typeface="Arial"/>
              <a:buNone/>
              <a:defRPr sz="2399" b="0" i="0" u="none" strike="noStrike" cap="none">
                <a:solidFill>
                  <a:srgbClr val="595959"/>
                </a:solidFill>
                <a:latin typeface="Gill Sans"/>
                <a:ea typeface="Gill Sans"/>
                <a:cs typeface="Gill Sans"/>
                <a:sym typeface="Gill Sans"/>
              </a:defRPr>
            </a:lvl3pPr>
            <a:lvl4pPr marR="0" lvl="3" algn="l" rtl="0">
              <a:lnSpc>
                <a:spcPct val="110000"/>
              </a:lnSpc>
              <a:spcBef>
                <a:spcPts val="700"/>
              </a:spcBef>
              <a:spcAft>
                <a:spcPts val="0"/>
              </a:spcAft>
              <a:buClr>
                <a:schemeClr val="dk2"/>
              </a:buClr>
              <a:buSzPts val="1999"/>
              <a:buFont typeface="Gill Sans"/>
              <a:buNone/>
              <a:defRPr sz="1999" b="0" i="0" u="none" strike="noStrike" cap="none">
                <a:solidFill>
                  <a:srgbClr val="595959"/>
                </a:solidFill>
                <a:latin typeface="Gill Sans"/>
                <a:ea typeface="Gill Sans"/>
                <a:cs typeface="Gill Sans"/>
                <a:sym typeface="Gill Sans"/>
              </a:defRPr>
            </a:lvl4pPr>
            <a:lvl5pPr marR="0" lvl="4" algn="l" rtl="0">
              <a:lnSpc>
                <a:spcPct val="110000"/>
              </a:lnSpc>
              <a:spcBef>
                <a:spcPts val="700"/>
              </a:spcBef>
              <a:spcAft>
                <a:spcPts val="0"/>
              </a:spcAft>
              <a:buClr>
                <a:schemeClr val="dk2"/>
              </a:buClr>
              <a:buSzPts val="1999"/>
              <a:buFont typeface="Arial"/>
              <a:buNone/>
              <a:defRPr sz="1999" b="0" i="0" u="none" strike="noStrike" cap="none">
                <a:solidFill>
                  <a:srgbClr val="595959"/>
                </a:solidFill>
                <a:latin typeface="Gill Sans"/>
                <a:ea typeface="Gill Sans"/>
                <a:cs typeface="Gill Sans"/>
                <a:sym typeface="Gill Sans"/>
              </a:defRPr>
            </a:lvl5pPr>
            <a:lvl6pPr marR="0" lvl="5" algn="l" rtl="0">
              <a:lnSpc>
                <a:spcPct val="110000"/>
              </a:lnSpc>
              <a:spcBef>
                <a:spcPts val="700"/>
              </a:spcBef>
              <a:spcAft>
                <a:spcPts val="0"/>
              </a:spcAft>
              <a:buClr>
                <a:schemeClr val="dk2"/>
              </a:buClr>
              <a:buSzPts val="1999"/>
              <a:buFont typeface="Gill Sans"/>
              <a:buNone/>
              <a:defRPr sz="1999" b="0" i="0" u="none" strike="noStrike" cap="none">
                <a:solidFill>
                  <a:srgbClr val="595959"/>
                </a:solidFill>
                <a:latin typeface="Gill Sans"/>
                <a:ea typeface="Gill Sans"/>
                <a:cs typeface="Gill Sans"/>
                <a:sym typeface="Gill Sans"/>
              </a:defRPr>
            </a:lvl6pPr>
            <a:lvl7pPr marR="0" lvl="6" algn="l" rtl="0">
              <a:lnSpc>
                <a:spcPct val="110000"/>
              </a:lnSpc>
              <a:spcBef>
                <a:spcPts val="700"/>
              </a:spcBef>
              <a:spcAft>
                <a:spcPts val="0"/>
              </a:spcAft>
              <a:buClr>
                <a:schemeClr val="dk2"/>
              </a:buClr>
              <a:buSzPts val="1999"/>
              <a:buFont typeface="Arial"/>
              <a:buNone/>
              <a:defRPr sz="1999" b="0" i="0" u="none" strike="noStrike" cap="none">
                <a:solidFill>
                  <a:srgbClr val="595959"/>
                </a:solidFill>
                <a:latin typeface="Gill Sans"/>
                <a:ea typeface="Gill Sans"/>
                <a:cs typeface="Gill Sans"/>
                <a:sym typeface="Gill Sans"/>
              </a:defRPr>
            </a:lvl7pPr>
            <a:lvl8pPr marR="0" lvl="7" algn="l" rtl="0">
              <a:lnSpc>
                <a:spcPct val="110000"/>
              </a:lnSpc>
              <a:spcBef>
                <a:spcPts val="700"/>
              </a:spcBef>
              <a:spcAft>
                <a:spcPts val="0"/>
              </a:spcAft>
              <a:buClr>
                <a:schemeClr val="dk2"/>
              </a:buClr>
              <a:buSzPts val="1999"/>
              <a:buFont typeface="Gill Sans"/>
              <a:buNone/>
              <a:defRPr sz="1999" b="0" i="0" u="none" strike="noStrike" cap="none">
                <a:solidFill>
                  <a:srgbClr val="595959"/>
                </a:solidFill>
                <a:latin typeface="Gill Sans"/>
                <a:ea typeface="Gill Sans"/>
                <a:cs typeface="Gill Sans"/>
                <a:sym typeface="Gill Sans"/>
              </a:defRPr>
            </a:lvl8pPr>
            <a:lvl9pPr marR="0" lvl="8" algn="l" rtl="0">
              <a:lnSpc>
                <a:spcPct val="110000"/>
              </a:lnSpc>
              <a:spcBef>
                <a:spcPts val="700"/>
              </a:spcBef>
              <a:spcAft>
                <a:spcPts val="0"/>
              </a:spcAft>
              <a:buClr>
                <a:schemeClr val="dk2"/>
              </a:buClr>
              <a:buSzPts val="1999"/>
              <a:buFont typeface="Arial"/>
              <a:buNone/>
              <a:defRPr sz="1999" b="0" i="0" u="none" strike="noStrike" cap="none">
                <a:solidFill>
                  <a:srgbClr val="595959"/>
                </a:solidFill>
                <a:latin typeface="Gill Sans"/>
                <a:ea typeface="Gill Sans"/>
                <a:cs typeface="Gill Sans"/>
                <a:sym typeface="Gill Sans"/>
              </a:defRPr>
            </a:lvl9pPr>
          </a:lstStyle>
          <a:p>
            <a:endParaRPr/>
          </a:p>
        </p:txBody>
      </p:sp>
      <p:sp>
        <p:nvSpPr>
          <p:cNvPr id="76" name="Google Shape;76;p17" title="right scallop background shape"/>
          <p:cNvSpPr/>
          <p:nvPr/>
        </p:nvSpPr>
        <p:spPr>
          <a:xfrm>
            <a:off x="7387888" y="0"/>
            <a:ext cx="4800937"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17" title="left edge border"/>
          <p:cNvSpPr/>
          <p:nvPr/>
        </p:nvSpPr>
        <p:spPr>
          <a:xfrm>
            <a:off x="0" y="0"/>
            <a:ext cx="28339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title"/>
          </p:nvPr>
        </p:nvSpPr>
        <p:spPr>
          <a:xfrm>
            <a:off x="8335712" y="457200"/>
            <a:ext cx="3091312" cy="119667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899"/>
              <a:buFont typeface="Gill Sans"/>
              <a:buNone/>
              <a:defRPr sz="1899" b="1" i="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7"/>
          <p:cNvSpPr txBox="1">
            <a:spLocks noGrp="1"/>
          </p:cNvSpPr>
          <p:nvPr>
            <p:ph type="body" idx="1"/>
          </p:nvPr>
        </p:nvSpPr>
        <p:spPr>
          <a:xfrm>
            <a:off x="8335712" y="1741336"/>
            <a:ext cx="3091312"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80" name="Google Shape;80;p17"/>
          <p:cNvSpPr txBox="1">
            <a:spLocks noGrp="1"/>
          </p:cNvSpPr>
          <p:nvPr>
            <p:ph type="dt" idx="10"/>
          </p:nvPr>
        </p:nvSpPr>
        <p:spPr>
          <a:xfrm>
            <a:off x="765751" y="6375679"/>
            <a:ext cx="123213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2103073" y="6375679"/>
            <a:ext cx="3481271"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5686087" y="6375679"/>
            <a:ext cx="123411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1251352" y="382385"/>
            <a:ext cx="10175671"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098"/>
              <a:buFont typeface="Impact"/>
              <a:buNone/>
              <a:defRPr sz="5098"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1251352" y="2286002"/>
            <a:ext cx="10175671" cy="3593591"/>
          </a:xfrm>
          <a:prstGeom prst="rect">
            <a:avLst/>
          </a:prstGeom>
          <a:noFill/>
          <a:ln>
            <a:noFill/>
          </a:ln>
        </p:spPr>
        <p:txBody>
          <a:bodyPr spcFirstLastPara="1" wrap="square" lIns="91425" tIns="45700" rIns="91425" bIns="45700" anchor="t" anchorCtr="0">
            <a:normAutofit/>
          </a:bodyPr>
          <a:lstStyle>
            <a:lvl1pPr marL="457200" marR="0" lvl="0" indent="-355536" algn="l" rtl="0">
              <a:lnSpc>
                <a:spcPct val="110000"/>
              </a:lnSpc>
              <a:spcBef>
                <a:spcPts val="700"/>
              </a:spcBef>
              <a:spcAft>
                <a:spcPts val="0"/>
              </a:spcAft>
              <a:buClr>
                <a:schemeClr val="dk2"/>
              </a:buClr>
              <a:buSzPts val="1999"/>
              <a:buFont typeface="Arial"/>
              <a:buChar char="•"/>
              <a:defRPr sz="1999" b="0" i="0" u="none" strike="noStrike" cap="none">
                <a:solidFill>
                  <a:srgbClr val="595959"/>
                </a:solidFill>
                <a:latin typeface="Gill Sans"/>
                <a:ea typeface="Gill Sans"/>
                <a:cs typeface="Gill Sans"/>
                <a:sym typeface="Gill Sans"/>
              </a:defRPr>
            </a:lvl1pPr>
            <a:lvl2pPr marL="914400" marR="0" lvl="1" indent="-342836" algn="l" rtl="0">
              <a:lnSpc>
                <a:spcPct val="110000"/>
              </a:lnSpc>
              <a:spcBef>
                <a:spcPts val="700"/>
              </a:spcBef>
              <a:spcAft>
                <a:spcPts val="0"/>
              </a:spcAft>
              <a:buClr>
                <a:schemeClr val="dk2"/>
              </a:buClr>
              <a:buSzPts val="1799"/>
              <a:buFont typeface="Gill Sans"/>
              <a:buChar char="–"/>
              <a:defRPr sz="1799"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12" name="Google Shape;12;p6"/>
          <p:cNvSpPr txBox="1">
            <a:spLocks noGrp="1"/>
          </p:cNvSpPr>
          <p:nvPr>
            <p:ph type="dt" idx="10"/>
          </p:nvPr>
        </p:nvSpPr>
        <p:spPr>
          <a:xfrm>
            <a:off x="1251352" y="6375679"/>
            <a:ext cx="2329115"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6"/>
          <p:cNvSpPr txBox="1">
            <a:spLocks noGrp="1"/>
          </p:cNvSpPr>
          <p:nvPr>
            <p:ph type="ftr" idx="11"/>
          </p:nvPr>
        </p:nvSpPr>
        <p:spPr>
          <a:xfrm>
            <a:off x="4037549" y="6375679"/>
            <a:ext cx="4113728"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6"/>
          <p:cNvSpPr txBox="1">
            <a:spLocks noGrp="1"/>
          </p:cNvSpPr>
          <p:nvPr>
            <p:ph type="sldNum" idx="12"/>
          </p:nvPr>
        </p:nvSpPr>
        <p:spPr>
          <a:xfrm>
            <a:off x="8608359" y="6375679"/>
            <a:ext cx="2818665"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Gill Sans"/>
                <a:ea typeface="Gill Sans"/>
                <a:cs typeface="Gill Sans"/>
                <a:sym typeface="Gill Sans"/>
              </a:defRPr>
            </a:lvl1pPr>
            <a:lvl2pPr marL="0" marR="0" lvl="1" indent="0" algn="r" rtl="0">
              <a:spcBef>
                <a:spcPts val="0"/>
              </a:spcBef>
              <a:buNone/>
              <a:defRPr sz="1200" b="0" i="0" u="none" strike="noStrike" cap="none">
                <a:solidFill>
                  <a:srgbClr val="595959"/>
                </a:solidFill>
                <a:latin typeface="Gill Sans"/>
                <a:ea typeface="Gill Sans"/>
                <a:cs typeface="Gill Sans"/>
                <a:sym typeface="Gill Sans"/>
              </a:defRPr>
            </a:lvl2pPr>
            <a:lvl3pPr marL="0" marR="0" lvl="2" indent="0" algn="r" rtl="0">
              <a:spcBef>
                <a:spcPts val="0"/>
              </a:spcBef>
              <a:buNone/>
              <a:defRPr sz="1200" b="0" i="0" u="none" strike="noStrike" cap="none">
                <a:solidFill>
                  <a:srgbClr val="595959"/>
                </a:solidFill>
                <a:latin typeface="Gill Sans"/>
                <a:ea typeface="Gill Sans"/>
                <a:cs typeface="Gill Sans"/>
                <a:sym typeface="Gill Sans"/>
              </a:defRPr>
            </a:lvl3pPr>
            <a:lvl4pPr marL="0" marR="0" lvl="3" indent="0" algn="r" rtl="0">
              <a:spcBef>
                <a:spcPts val="0"/>
              </a:spcBef>
              <a:buNone/>
              <a:defRPr sz="1200" b="0" i="0" u="none" strike="noStrike" cap="none">
                <a:solidFill>
                  <a:srgbClr val="595959"/>
                </a:solidFill>
                <a:latin typeface="Gill Sans"/>
                <a:ea typeface="Gill Sans"/>
                <a:cs typeface="Gill Sans"/>
                <a:sym typeface="Gill Sans"/>
              </a:defRPr>
            </a:lvl4pPr>
            <a:lvl5pPr marL="0" marR="0" lvl="4" indent="0" algn="r" rtl="0">
              <a:spcBef>
                <a:spcPts val="0"/>
              </a:spcBef>
              <a:buNone/>
              <a:defRPr sz="1200" b="0" i="0" u="none" strike="noStrike" cap="none">
                <a:solidFill>
                  <a:srgbClr val="595959"/>
                </a:solidFill>
                <a:latin typeface="Gill Sans"/>
                <a:ea typeface="Gill Sans"/>
                <a:cs typeface="Gill Sans"/>
                <a:sym typeface="Gill Sans"/>
              </a:defRPr>
            </a:lvl5pPr>
            <a:lvl6pPr marL="0" marR="0" lvl="5" indent="0" algn="r" rtl="0">
              <a:spcBef>
                <a:spcPts val="0"/>
              </a:spcBef>
              <a:buNone/>
              <a:defRPr sz="1200" b="0" i="0" u="none" strike="noStrike" cap="none">
                <a:solidFill>
                  <a:srgbClr val="595959"/>
                </a:solidFill>
                <a:latin typeface="Gill Sans"/>
                <a:ea typeface="Gill Sans"/>
                <a:cs typeface="Gill Sans"/>
                <a:sym typeface="Gill Sans"/>
              </a:defRPr>
            </a:lvl6pPr>
            <a:lvl7pPr marL="0" marR="0" lvl="6" indent="0" algn="r" rtl="0">
              <a:spcBef>
                <a:spcPts val="0"/>
              </a:spcBef>
              <a:buNone/>
              <a:defRPr sz="1200" b="0" i="0" u="none" strike="noStrike" cap="none">
                <a:solidFill>
                  <a:srgbClr val="595959"/>
                </a:solidFill>
                <a:latin typeface="Gill Sans"/>
                <a:ea typeface="Gill Sans"/>
                <a:cs typeface="Gill Sans"/>
                <a:sym typeface="Gill Sans"/>
              </a:defRPr>
            </a:lvl7pPr>
            <a:lvl8pPr marL="0" marR="0" lvl="7" indent="0" algn="r" rtl="0">
              <a:spcBef>
                <a:spcPts val="0"/>
              </a:spcBef>
              <a:buNone/>
              <a:defRPr sz="1200" b="0" i="0" u="none" strike="noStrike" cap="none">
                <a:solidFill>
                  <a:srgbClr val="595959"/>
                </a:solidFill>
                <a:latin typeface="Gill Sans"/>
                <a:ea typeface="Gill Sans"/>
                <a:cs typeface="Gill Sans"/>
                <a:sym typeface="Gill Sans"/>
              </a:defRPr>
            </a:lvl8pPr>
            <a:lvl9pPr marL="0" marR="0" lvl="8" indent="0" algn="r" rtl="0">
              <a:spcBef>
                <a:spcPts val="0"/>
              </a:spcBef>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6" title="Left scallop edge"/>
          <p:cNvSpPr/>
          <p:nvPr/>
        </p:nvSpPr>
        <p:spPr>
          <a:xfrm>
            <a:off x="1" y="0"/>
            <a:ext cx="885594"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Google Shape;16;p6" title="right edge border"/>
          <p:cNvSpPr/>
          <p:nvPr/>
        </p:nvSpPr>
        <p:spPr>
          <a:xfrm>
            <a:off x="11905435" y="0"/>
            <a:ext cx="28339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1251352" y="382385"/>
            <a:ext cx="10175671"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2"/>
              </a:buClr>
              <a:buSzPts val="5098"/>
              <a:buFont typeface="Impact"/>
              <a:buNone/>
              <a:defRPr sz="5098" b="0" i="0" u="none" strike="noStrike" cap="none">
                <a:solidFill>
                  <a:schemeClr val="lt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9"/>
          <p:cNvSpPr txBox="1">
            <a:spLocks noGrp="1"/>
          </p:cNvSpPr>
          <p:nvPr>
            <p:ph type="body" idx="1"/>
          </p:nvPr>
        </p:nvSpPr>
        <p:spPr>
          <a:xfrm>
            <a:off x="1251352" y="2286002"/>
            <a:ext cx="10175671" cy="3593591"/>
          </a:xfrm>
          <a:prstGeom prst="rect">
            <a:avLst/>
          </a:prstGeom>
          <a:noFill/>
          <a:ln>
            <a:noFill/>
          </a:ln>
        </p:spPr>
        <p:txBody>
          <a:bodyPr spcFirstLastPara="1" wrap="square" lIns="91425" tIns="45700" rIns="91425" bIns="45700" anchor="t" anchorCtr="0">
            <a:normAutofit/>
          </a:bodyPr>
          <a:lstStyle>
            <a:lvl1pPr marL="457200" marR="0" lvl="0" indent="-355536" algn="l" rtl="0">
              <a:lnSpc>
                <a:spcPct val="110000"/>
              </a:lnSpc>
              <a:spcBef>
                <a:spcPts val="700"/>
              </a:spcBef>
              <a:spcAft>
                <a:spcPts val="0"/>
              </a:spcAft>
              <a:buClr>
                <a:schemeClr val="lt2"/>
              </a:buClr>
              <a:buSzPts val="1999"/>
              <a:buFont typeface="Arial"/>
              <a:buChar char="•"/>
              <a:defRPr sz="1999" b="0" i="0" u="none" strike="noStrike" cap="none">
                <a:solidFill>
                  <a:srgbClr val="FEFEFE"/>
                </a:solidFill>
                <a:latin typeface="Gill Sans"/>
                <a:ea typeface="Gill Sans"/>
                <a:cs typeface="Gill Sans"/>
                <a:sym typeface="Gill Sans"/>
              </a:defRPr>
            </a:lvl1pPr>
            <a:lvl2pPr marL="914400" marR="0" lvl="1" indent="-342836" algn="l" rtl="0">
              <a:lnSpc>
                <a:spcPct val="110000"/>
              </a:lnSpc>
              <a:spcBef>
                <a:spcPts val="700"/>
              </a:spcBef>
              <a:spcAft>
                <a:spcPts val="0"/>
              </a:spcAft>
              <a:buClr>
                <a:schemeClr val="lt2"/>
              </a:buClr>
              <a:buSzPts val="1799"/>
              <a:buFont typeface="Gill Sans"/>
              <a:buChar char="–"/>
              <a:defRPr sz="1799" b="0" i="0" u="none" strike="noStrike" cap="none">
                <a:solidFill>
                  <a:srgbClr val="FEFEFE"/>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l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Gill Sans"/>
                <a:ea typeface="Gill Sans"/>
                <a:cs typeface="Gill Sans"/>
                <a:sym typeface="Gill Sans"/>
              </a:defRPr>
            </a:lvl9pPr>
          </a:lstStyle>
          <a:p>
            <a:endParaRPr/>
          </a:p>
        </p:txBody>
      </p:sp>
      <p:sp>
        <p:nvSpPr>
          <p:cNvPr id="98" name="Google Shape;98;p9"/>
          <p:cNvSpPr txBox="1">
            <a:spLocks noGrp="1"/>
          </p:cNvSpPr>
          <p:nvPr>
            <p:ph type="dt" idx="10"/>
          </p:nvPr>
        </p:nvSpPr>
        <p:spPr>
          <a:xfrm>
            <a:off x="1251352" y="6375679"/>
            <a:ext cx="2329115"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99" name="Google Shape;99;p9"/>
          <p:cNvSpPr txBox="1">
            <a:spLocks noGrp="1"/>
          </p:cNvSpPr>
          <p:nvPr>
            <p:ph type="ftr" idx="11"/>
          </p:nvPr>
        </p:nvSpPr>
        <p:spPr>
          <a:xfrm>
            <a:off x="4037549" y="6375679"/>
            <a:ext cx="4113728"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00" name="Google Shape;100;p9"/>
          <p:cNvSpPr txBox="1">
            <a:spLocks noGrp="1"/>
          </p:cNvSpPr>
          <p:nvPr>
            <p:ph type="sldNum" idx="12"/>
          </p:nvPr>
        </p:nvSpPr>
        <p:spPr>
          <a:xfrm>
            <a:off x="8608359" y="6375679"/>
            <a:ext cx="2818665"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EFEFE"/>
                </a:solidFill>
                <a:latin typeface="Gill Sans"/>
                <a:ea typeface="Gill Sans"/>
                <a:cs typeface="Gill Sans"/>
                <a:sym typeface="Gill Sans"/>
              </a:defRPr>
            </a:lvl1pPr>
            <a:lvl2pPr marL="0" marR="0" lvl="1" indent="0" algn="r" rtl="0">
              <a:spcBef>
                <a:spcPts val="0"/>
              </a:spcBef>
              <a:buNone/>
              <a:defRPr sz="1200" b="0" i="0" u="none" strike="noStrike" cap="none">
                <a:solidFill>
                  <a:srgbClr val="FEFEFE"/>
                </a:solidFill>
                <a:latin typeface="Gill Sans"/>
                <a:ea typeface="Gill Sans"/>
                <a:cs typeface="Gill Sans"/>
                <a:sym typeface="Gill Sans"/>
              </a:defRPr>
            </a:lvl2pPr>
            <a:lvl3pPr marL="0" marR="0" lvl="2" indent="0" algn="r" rtl="0">
              <a:spcBef>
                <a:spcPts val="0"/>
              </a:spcBef>
              <a:buNone/>
              <a:defRPr sz="1200" b="0" i="0" u="none" strike="noStrike" cap="none">
                <a:solidFill>
                  <a:srgbClr val="FEFEFE"/>
                </a:solidFill>
                <a:latin typeface="Gill Sans"/>
                <a:ea typeface="Gill Sans"/>
                <a:cs typeface="Gill Sans"/>
                <a:sym typeface="Gill Sans"/>
              </a:defRPr>
            </a:lvl3pPr>
            <a:lvl4pPr marL="0" marR="0" lvl="3" indent="0" algn="r" rtl="0">
              <a:spcBef>
                <a:spcPts val="0"/>
              </a:spcBef>
              <a:buNone/>
              <a:defRPr sz="1200" b="0" i="0" u="none" strike="noStrike" cap="none">
                <a:solidFill>
                  <a:srgbClr val="FEFEFE"/>
                </a:solidFill>
                <a:latin typeface="Gill Sans"/>
                <a:ea typeface="Gill Sans"/>
                <a:cs typeface="Gill Sans"/>
                <a:sym typeface="Gill Sans"/>
              </a:defRPr>
            </a:lvl4pPr>
            <a:lvl5pPr marL="0" marR="0" lvl="4" indent="0" algn="r" rtl="0">
              <a:spcBef>
                <a:spcPts val="0"/>
              </a:spcBef>
              <a:buNone/>
              <a:defRPr sz="1200" b="0" i="0" u="none" strike="noStrike" cap="none">
                <a:solidFill>
                  <a:srgbClr val="FEFEFE"/>
                </a:solidFill>
                <a:latin typeface="Gill Sans"/>
                <a:ea typeface="Gill Sans"/>
                <a:cs typeface="Gill Sans"/>
                <a:sym typeface="Gill Sans"/>
              </a:defRPr>
            </a:lvl5pPr>
            <a:lvl6pPr marL="0" marR="0" lvl="5" indent="0" algn="r" rtl="0">
              <a:spcBef>
                <a:spcPts val="0"/>
              </a:spcBef>
              <a:buNone/>
              <a:defRPr sz="1200" b="0" i="0" u="none" strike="noStrike" cap="none">
                <a:solidFill>
                  <a:srgbClr val="FEFEFE"/>
                </a:solidFill>
                <a:latin typeface="Gill Sans"/>
                <a:ea typeface="Gill Sans"/>
                <a:cs typeface="Gill Sans"/>
                <a:sym typeface="Gill Sans"/>
              </a:defRPr>
            </a:lvl6pPr>
            <a:lvl7pPr marL="0" marR="0" lvl="6" indent="0" algn="r" rtl="0">
              <a:spcBef>
                <a:spcPts val="0"/>
              </a:spcBef>
              <a:buNone/>
              <a:defRPr sz="1200" b="0" i="0" u="none" strike="noStrike" cap="none">
                <a:solidFill>
                  <a:srgbClr val="FEFEFE"/>
                </a:solidFill>
                <a:latin typeface="Gill Sans"/>
                <a:ea typeface="Gill Sans"/>
                <a:cs typeface="Gill Sans"/>
                <a:sym typeface="Gill Sans"/>
              </a:defRPr>
            </a:lvl7pPr>
            <a:lvl8pPr marL="0" marR="0" lvl="7" indent="0" algn="r" rtl="0">
              <a:spcBef>
                <a:spcPts val="0"/>
              </a:spcBef>
              <a:buNone/>
              <a:defRPr sz="1200" b="0" i="0" u="none" strike="noStrike" cap="none">
                <a:solidFill>
                  <a:srgbClr val="FEFEFE"/>
                </a:solidFill>
                <a:latin typeface="Gill Sans"/>
                <a:ea typeface="Gill Sans"/>
                <a:cs typeface="Gill Sans"/>
                <a:sym typeface="Gill Sans"/>
              </a:defRPr>
            </a:lvl8pPr>
            <a:lvl9pPr marL="0" marR="0" lvl="8" indent="0" algn="r" rtl="0">
              <a:spcBef>
                <a:spcPts val="0"/>
              </a:spcBef>
              <a:buNone/>
              <a:defRPr sz="1200" b="0" i="0" u="none" strike="noStrike" cap="none">
                <a:solidFill>
                  <a:srgbClr val="FEFEFE"/>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9" title="Left scallop edge"/>
          <p:cNvSpPr/>
          <p:nvPr/>
        </p:nvSpPr>
        <p:spPr>
          <a:xfrm>
            <a:off x="1" y="0"/>
            <a:ext cx="885594"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lt2"/>
          </a:solidFill>
          <a:ln>
            <a:noFill/>
          </a:ln>
        </p:spPr>
      </p:sp>
      <p:sp>
        <p:nvSpPr>
          <p:cNvPr id="102" name="Google Shape;102;p9" title="right edge border"/>
          <p:cNvSpPr/>
          <p:nvPr/>
        </p:nvSpPr>
        <p:spPr>
          <a:xfrm>
            <a:off x="11905435" y="0"/>
            <a:ext cx="28339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1078242" y="1098388"/>
            <a:ext cx="10315731" cy="43949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8997"/>
              <a:buFont typeface="Impact"/>
              <a:buNone/>
            </a:pPr>
            <a:r>
              <a:rPr lang="en-US" sz="8997"/>
              <a:t>OUR RESPONSIBILITIES DURING GHAYBAH</a:t>
            </a:r>
            <a:endParaRPr sz="8997"/>
          </a:p>
        </p:txBody>
      </p:sp>
      <p:sp>
        <p:nvSpPr>
          <p:cNvPr id="117" name="Google Shape;117;p1"/>
          <p:cNvSpPr txBox="1">
            <a:spLocks noGrp="1"/>
          </p:cNvSpPr>
          <p:nvPr>
            <p:ph type="subTitle" idx="1"/>
          </p:nvPr>
        </p:nvSpPr>
        <p:spPr>
          <a:xfrm>
            <a:off x="2214469" y="5979197"/>
            <a:ext cx="8043278" cy="74227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900"/>
              <a:buNone/>
            </a:pPr>
            <a:r>
              <a:rPr lang="en-US"/>
              <a:t>TARBIYAH 5D-03</a:t>
            </a:r>
            <a:endParaRPr/>
          </a:p>
          <a:p>
            <a:pPr marL="0" lvl="0" indent="0" algn="ctr" rtl="0">
              <a:lnSpc>
                <a:spcPct val="100000"/>
              </a:lnSpc>
              <a:spcBef>
                <a:spcPts val="700"/>
              </a:spcBef>
              <a:spcAft>
                <a:spcPts val="0"/>
              </a:spcAft>
              <a:buSzPts val="1999"/>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txBox="1">
            <a:spLocks noGrp="1"/>
          </p:cNvSpPr>
          <p:nvPr>
            <p:ph type="title"/>
          </p:nvPr>
        </p:nvSpPr>
        <p:spPr>
          <a:xfrm>
            <a:off x="1251352" y="382385"/>
            <a:ext cx="10175671"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000"/>
              <a:buFont typeface="Impact"/>
              <a:buNone/>
            </a:pPr>
            <a:r>
              <a:rPr lang="en-US"/>
              <a:t>Homework</a:t>
            </a:r>
            <a:endParaRPr/>
          </a:p>
        </p:txBody>
      </p:sp>
      <p:sp>
        <p:nvSpPr>
          <p:cNvPr id="190" name="Google Shape;190;p5"/>
          <p:cNvSpPr txBox="1">
            <a:spLocks noGrp="1"/>
          </p:cNvSpPr>
          <p:nvPr>
            <p:ph type="body" idx="1"/>
          </p:nvPr>
        </p:nvSpPr>
        <p:spPr>
          <a:xfrm>
            <a:off x="1251352" y="2286002"/>
            <a:ext cx="10175671" cy="3593591"/>
          </a:xfrm>
          <a:prstGeom prst="rect">
            <a:avLst/>
          </a:prstGeom>
          <a:noFill/>
          <a:ln>
            <a:noFill/>
          </a:ln>
        </p:spPr>
        <p:txBody>
          <a:bodyPr spcFirstLastPara="1" wrap="square" lIns="91425" tIns="45700" rIns="91425" bIns="45700" anchor="t" anchorCtr="0">
            <a:normAutofit/>
          </a:bodyPr>
          <a:lstStyle/>
          <a:p>
            <a:pPr marL="228531" lvl="0" indent="0" algn="l" rtl="0">
              <a:lnSpc>
                <a:spcPct val="110000"/>
              </a:lnSpc>
              <a:spcBef>
                <a:spcPts val="700"/>
              </a:spcBef>
              <a:spcAft>
                <a:spcPts val="0"/>
              </a:spcAft>
              <a:buNone/>
            </a:pPr>
            <a:r>
              <a:rPr lang="en-US" sz="2800" dirty="0"/>
              <a:t>Suppose the Imam (a) visited you and you had a chance to talk to him, what would you tell him?</a:t>
            </a:r>
            <a:endParaRPr sz="2800" dirty="0"/>
          </a:p>
          <a:p>
            <a:pPr marL="228531" lvl="0" indent="0" algn="l" rtl="0">
              <a:lnSpc>
                <a:spcPct val="110000"/>
              </a:lnSpc>
              <a:spcBef>
                <a:spcPts val="700"/>
              </a:spcBef>
              <a:spcAft>
                <a:spcPts val="0"/>
              </a:spcAft>
              <a:buNone/>
            </a:pPr>
            <a:endParaRPr sz="2800" dirty="0"/>
          </a:p>
          <a:p>
            <a:pPr marL="228531" lvl="0" indent="0" algn="l" rtl="0">
              <a:lnSpc>
                <a:spcPct val="110000"/>
              </a:lnSpc>
              <a:spcBef>
                <a:spcPts val="700"/>
              </a:spcBef>
              <a:spcAft>
                <a:spcPts val="0"/>
              </a:spcAft>
              <a:buNone/>
            </a:pPr>
            <a:r>
              <a:rPr lang="en-US" sz="2800" dirty="0"/>
              <a:t>This assignment is personal - you may choose to share it with me or not. </a:t>
            </a: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1251352" y="382385"/>
            <a:ext cx="10175671"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000"/>
              <a:buFont typeface="Impact"/>
              <a:buNone/>
            </a:pPr>
            <a:r>
              <a:rPr lang="en-US" sz="4998"/>
              <a:t>Think about someone you really love...</a:t>
            </a:r>
            <a:endParaRPr sz="4798"/>
          </a:p>
        </p:txBody>
      </p:sp>
      <p:sp>
        <p:nvSpPr>
          <p:cNvPr id="123" name="Google Shape;123;p2"/>
          <p:cNvSpPr txBox="1">
            <a:spLocks noGrp="1"/>
          </p:cNvSpPr>
          <p:nvPr>
            <p:ph type="body" idx="1"/>
          </p:nvPr>
        </p:nvSpPr>
        <p:spPr>
          <a:xfrm>
            <a:off x="1251350" y="1676401"/>
            <a:ext cx="10175700" cy="4203300"/>
          </a:xfrm>
          <a:prstGeom prst="rect">
            <a:avLst/>
          </a:prstGeom>
          <a:noFill/>
          <a:ln>
            <a:noFill/>
          </a:ln>
        </p:spPr>
        <p:txBody>
          <a:bodyPr spcFirstLastPara="1" wrap="square" lIns="91425" tIns="45700" rIns="91425" bIns="45700" anchor="t" anchorCtr="0">
            <a:normAutofit/>
          </a:bodyPr>
          <a:lstStyle/>
          <a:p>
            <a:pPr marL="457200" lvl="0" indent="-552450" algn="l" rtl="0">
              <a:lnSpc>
                <a:spcPct val="110000"/>
              </a:lnSpc>
              <a:spcBef>
                <a:spcPts val="700"/>
              </a:spcBef>
              <a:spcAft>
                <a:spcPts val="0"/>
              </a:spcAft>
              <a:buSzPts val="3400"/>
              <a:buFont typeface="Impact"/>
              <a:buAutoNum type="arabicPeriod"/>
            </a:pPr>
            <a:r>
              <a:rPr lang="en-US" sz="3499" dirty="0"/>
              <a:t>How do you show your love? </a:t>
            </a:r>
            <a:endParaRPr sz="3499" dirty="0"/>
          </a:p>
          <a:p>
            <a:pPr marL="457200" lvl="0" indent="-552450" algn="l" rtl="0">
              <a:lnSpc>
                <a:spcPct val="110000"/>
              </a:lnSpc>
              <a:spcBef>
                <a:spcPts val="700"/>
              </a:spcBef>
              <a:spcAft>
                <a:spcPts val="0"/>
              </a:spcAft>
              <a:buSzPts val="3400"/>
              <a:buFont typeface="Impact"/>
              <a:buAutoNum type="arabicPeriod"/>
            </a:pPr>
            <a:r>
              <a:rPr lang="en-US" sz="3499" dirty="0"/>
              <a:t>Can you live without them, what if they were to go out of town for a few days do you wait for them to come back? What do you feel when they return?</a:t>
            </a:r>
            <a:endParaRPr sz="3499" dirty="0"/>
          </a:p>
          <a:p>
            <a:pPr marL="457200" lvl="0" indent="-508000" algn="l" rtl="0">
              <a:lnSpc>
                <a:spcPct val="110000"/>
              </a:lnSpc>
              <a:spcBef>
                <a:spcPts val="700"/>
              </a:spcBef>
              <a:spcAft>
                <a:spcPts val="0"/>
              </a:spcAft>
              <a:buSzPts val="2700"/>
              <a:buFont typeface="Impact"/>
              <a:buAutoNum type="arabicPeriod"/>
            </a:pPr>
            <a:r>
              <a:rPr lang="en-US" sz="3499" dirty="0"/>
              <a:t>Can you love the people you don’t know?</a:t>
            </a:r>
            <a:r>
              <a:rPr lang="en-US" sz="2799" dirty="0"/>
              <a:t> </a:t>
            </a:r>
            <a:endParaRPr sz="2799"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10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fade">
                                      <p:cBhvr>
                                        <p:cTn id="12" dur="10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Effect transition="in" filter="fade">
                                      <p:cBhvr>
                                        <p:cTn id="17" dur="1000"/>
                                        <p:tgtEl>
                                          <p:spTgt spid="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2817800" y="644625"/>
            <a:ext cx="8982300" cy="2784300"/>
          </a:xfrm>
          <a:prstGeom prst="rect">
            <a:avLst/>
          </a:prstGeom>
          <a:noFill/>
          <a:ln>
            <a:noFill/>
          </a:ln>
        </p:spPr>
        <p:txBody>
          <a:bodyPr spcFirstLastPara="1" wrap="square" lIns="91425" tIns="45700" rIns="91425" bIns="45700" anchor="b" anchorCtr="0">
            <a:normAutofit/>
          </a:bodyPr>
          <a:lstStyle/>
          <a:p>
            <a:pPr marL="0" lvl="0" indent="0" algn="ctr" rtl="0">
              <a:lnSpc>
                <a:spcPct val="150000"/>
              </a:lnSpc>
              <a:spcBef>
                <a:spcPts val="0"/>
              </a:spcBef>
              <a:spcAft>
                <a:spcPts val="0"/>
              </a:spcAft>
              <a:buClr>
                <a:schemeClr val="lt2"/>
              </a:buClr>
              <a:buSzPts val="5400"/>
              <a:buFont typeface="Arial"/>
              <a:buNone/>
            </a:pPr>
            <a:r>
              <a:rPr lang="en-US" sz="5500" dirty="0" err="1">
                <a:latin typeface="Arial"/>
                <a:ea typeface="Arial"/>
                <a:cs typeface="Arial"/>
                <a:sym typeface="Arial"/>
              </a:rPr>
              <a:t>قُل</a:t>
            </a:r>
            <a:r>
              <a:rPr lang="en-US" sz="5500" dirty="0">
                <a:latin typeface="Arial"/>
                <a:ea typeface="Arial"/>
                <a:cs typeface="Arial"/>
                <a:sym typeface="Arial"/>
              </a:rPr>
              <a:t> </a:t>
            </a:r>
            <a:r>
              <a:rPr lang="en-US" sz="5500" dirty="0" err="1">
                <a:latin typeface="Arial"/>
                <a:ea typeface="Arial"/>
                <a:cs typeface="Arial"/>
                <a:sym typeface="Arial"/>
              </a:rPr>
              <a:t>لَّا</a:t>
            </a:r>
            <a:r>
              <a:rPr lang="en-US" sz="5500" dirty="0">
                <a:latin typeface="Arial"/>
                <a:ea typeface="Arial"/>
                <a:cs typeface="Arial"/>
                <a:sym typeface="Arial"/>
              </a:rPr>
              <a:t> </a:t>
            </a:r>
            <a:r>
              <a:rPr lang="en-US" sz="5500" dirty="0" err="1">
                <a:latin typeface="Arial"/>
                <a:ea typeface="Arial"/>
                <a:cs typeface="Arial"/>
                <a:sym typeface="Arial"/>
              </a:rPr>
              <a:t>أَسْأَلُكُمْ</a:t>
            </a:r>
            <a:r>
              <a:rPr lang="en-US" sz="5500" dirty="0">
                <a:latin typeface="Arial"/>
                <a:ea typeface="Arial"/>
                <a:cs typeface="Arial"/>
                <a:sym typeface="Arial"/>
              </a:rPr>
              <a:t> </a:t>
            </a:r>
            <a:r>
              <a:rPr lang="en-US" sz="5500" dirty="0" err="1">
                <a:latin typeface="Arial"/>
                <a:ea typeface="Arial"/>
                <a:cs typeface="Arial"/>
                <a:sym typeface="Arial"/>
              </a:rPr>
              <a:t>عَلَيْهِ</a:t>
            </a:r>
            <a:r>
              <a:rPr lang="en-US" sz="5500" dirty="0">
                <a:latin typeface="Arial"/>
                <a:ea typeface="Arial"/>
                <a:cs typeface="Arial"/>
                <a:sym typeface="Arial"/>
              </a:rPr>
              <a:t> </a:t>
            </a:r>
            <a:r>
              <a:rPr lang="en-US" sz="5500" dirty="0" err="1">
                <a:latin typeface="Arial"/>
                <a:ea typeface="Arial"/>
                <a:cs typeface="Arial"/>
                <a:sym typeface="Arial"/>
              </a:rPr>
              <a:t>أَجْرًا</a:t>
            </a:r>
            <a:r>
              <a:rPr lang="en-US" sz="5500" dirty="0">
                <a:latin typeface="Arial"/>
                <a:ea typeface="Arial"/>
                <a:cs typeface="Arial"/>
                <a:sym typeface="Arial"/>
              </a:rPr>
              <a:t> </a:t>
            </a:r>
            <a:r>
              <a:rPr lang="en-US" sz="5500" dirty="0" err="1">
                <a:latin typeface="Arial"/>
                <a:ea typeface="Arial"/>
                <a:cs typeface="Arial"/>
                <a:sym typeface="Arial"/>
              </a:rPr>
              <a:t>إِلَّا</a:t>
            </a:r>
            <a:r>
              <a:rPr lang="en-US" sz="5500" dirty="0">
                <a:latin typeface="Arial"/>
                <a:ea typeface="Arial"/>
                <a:cs typeface="Arial"/>
                <a:sym typeface="Arial"/>
              </a:rPr>
              <a:t> </a:t>
            </a:r>
            <a:r>
              <a:rPr lang="en-US" sz="5500" dirty="0" err="1">
                <a:solidFill>
                  <a:srgbClr val="FF0000"/>
                </a:solidFill>
                <a:latin typeface="Arial"/>
                <a:ea typeface="Arial"/>
                <a:cs typeface="Arial"/>
                <a:sym typeface="Arial"/>
              </a:rPr>
              <a:t>الْمَوَدَّةَ</a:t>
            </a:r>
            <a:r>
              <a:rPr lang="en-US" sz="5500" dirty="0">
                <a:solidFill>
                  <a:srgbClr val="FF0000"/>
                </a:solidFill>
                <a:latin typeface="Arial"/>
                <a:ea typeface="Arial"/>
                <a:cs typeface="Arial"/>
                <a:sym typeface="Arial"/>
              </a:rPr>
              <a:t> </a:t>
            </a:r>
            <a:r>
              <a:rPr lang="en-US" sz="5500" dirty="0" err="1">
                <a:latin typeface="Arial"/>
                <a:ea typeface="Arial"/>
                <a:cs typeface="Arial"/>
                <a:sym typeface="Arial"/>
              </a:rPr>
              <a:t>فِي</a:t>
            </a:r>
            <a:r>
              <a:rPr lang="en-US" sz="5500" dirty="0">
                <a:latin typeface="Arial"/>
                <a:ea typeface="Arial"/>
                <a:cs typeface="Arial"/>
                <a:sym typeface="Arial"/>
              </a:rPr>
              <a:t> </a:t>
            </a:r>
            <a:r>
              <a:rPr lang="en-US" sz="5500" dirty="0" err="1">
                <a:latin typeface="Arial"/>
                <a:ea typeface="Arial"/>
                <a:cs typeface="Arial"/>
                <a:sym typeface="Arial"/>
              </a:rPr>
              <a:t>الْقُرْبَىٰ</a:t>
            </a:r>
            <a:endParaRPr sz="5500" dirty="0" err="1">
              <a:latin typeface="Arial"/>
              <a:ea typeface="Arial"/>
              <a:cs typeface="Arial"/>
              <a:sym typeface="Arial"/>
            </a:endParaRPr>
          </a:p>
        </p:txBody>
      </p:sp>
      <p:sp>
        <p:nvSpPr>
          <p:cNvPr id="129" name="Google Shape;129;p3"/>
          <p:cNvSpPr txBox="1">
            <a:spLocks noGrp="1"/>
          </p:cNvSpPr>
          <p:nvPr>
            <p:ph type="body" idx="1"/>
          </p:nvPr>
        </p:nvSpPr>
        <p:spPr>
          <a:xfrm>
            <a:off x="2968622" y="4038600"/>
            <a:ext cx="8459789" cy="1524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090"/>
              <a:buNone/>
            </a:pPr>
            <a:r>
              <a:rPr lang="en-US" sz="2390">
                <a:solidFill>
                  <a:schemeClr val="lt1"/>
                </a:solidFill>
              </a:rPr>
              <a:t>SAY: ‘I DO NOT ASK YOU ANY REWARD FOR IT EXCEPT </a:t>
            </a:r>
            <a:r>
              <a:rPr lang="en-US" sz="2390">
                <a:solidFill>
                  <a:srgbClr val="FF0000"/>
                </a:solidFill>
              </a:rPr>
              <a:t>LOVE</a:t>
            </a:r>
            <a:r>
              <a:rPr lang="en-US" sz="2390">
                <a:solidFill>
                  <a:schemeClr val="lt1"/>
                </a:solidFill>
              </a:rPr>
              <a:t> OF [MY] RELATIVES.’</a:t>
            </a:r>
            <a:endParaRPr sz="2299"/>
          </a:p>
          <a:p>
            <a:pPr marL="0" lvl="0" indent="0" algn="l" rtl="0">
              <a:lnSpc>
                <a:spcPct val="80000"/>
              </a:lnSpc>
              <a:spcBef>
                <a:spcPts val="700"/>
              </a:spcBef>
              <a:spcAft>
                <a:spcPts val="0"/>
              </a:spcAft>
              <a:buSzPts val="1540"/>
              <a:buNone/>
            </a:pPr>
            <a:endParaRPr sz="1840"/>
          </a:p>
          <a:p>
            <a:pPr marL="0" lvl="0" indent="0" algn="l" rtl="0">
              <a:lnSpc>
                <a:spcPct val="80000"/>
              </a:lnSpc>
              <a:spcBef>
                <a:spcPts val="700"/>
              </a:spcBef>
              <a:spcAft>
                <a:spcPts val="0"/>
              </a:spcAft>
              <a:buSzPts val="1540"/>
              <a:buNone/>
            </a:pPr>
            <a:r>
              <a:rPr lang="en-US" sz="1840"/>
              <a:t>SURAT ASH-SHURA, 42:23</a:t>
            </a:r>
            <a:endParaRPr sz="184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1251352" y="382385"/>
            <a:ext cx="10653663"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000"/>
              <a:buFont typeface="Impact"/>
              <a:buNone/>
            </a:pPr>
            <a:r>
              <a:rPr lang="en-US"/>
              <a:t>INTIDHAR</a:t>
            </a:r>
            <a:endParaRPr/>
          </a:p>
        </p:txBody>
      </p:sp>
      <p:sp>
        <p:nvSpPr>
          <p:cNvPr id="135" name="Google Shape;135;p4"/>
          <p:cNvSpPr txBox="1">
            <a:spLocks noGrp="1"/>
          </p:cNvSpPr>
          <p:nvPr>
            <p:ph type="body" idx="1"/>
          </p:nvPr>
        </p:nvSpPr>
        <p:spPr>
          <a:xfrm>
            <a:off x="1251350" y="1504102"/>
            <a:ext cx="10517123" cy="43755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900"/>
              <a:buNone/>
            </a:pPr>
            <a:r>
              <a:rPr lang="en-US" sz="3850" dirty="0"/>
              <a:t>The act of </a:t>
            </a:r>
            <a:r>
              <a:rPr lang="en-US" sz="3850" i="1" dirty="0">
                <a:solidFill>
                  <a:srgbClr val="FF0000"/>
                </a:solidFill>
              </a:rPr>
              <a:t>ACTIVELY waiting</a:t>
            </a:r>
            <a:r>
              <a:rPr lang="en-US" sz="3850" dirty="0"/>
              <a:t> for Imam al-Mahdi (a)</a:t>
            </a:r>
            <a:endParaRPr sz="3850" dirty="0"/>
          </a:p>
        </p:txBody>
      </p:sp>
      <p:pic>
        <p:nvPicPr>
          <p:cNvPr id="136" name="Google Shape;136;p4"/>
          <p:cNvPicPr preferRelativeResize="0"/>
          <p:nvPr/>
        </p:nvPicPr>
        <p:blipFill>
          <a:blip r:embed="rId3">
            <a:alphaModFix/>
          </a:blip>
          <a:stretch>
            <a:fillRect/>
          </a:stretch>
        </p:blipFill>
        <p:spPr>
          <a:xfrm>
            <a:off x="2156060" y="2458925"/>
            <a:ext cx="7876726" cy="4011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b4192beaf3_0_0"/>
          <p:cNvSpPr txBox="1">
            <a:spLocks noGrp="1"/>
          </p:cNvSpPr>
          <p:nvPr>
            <p:ph type="title"/>
          </p:nvPr>
        </p:nvSpPr>
        <p:spPr>
          <a:xfrm>
            <a:off x="1110175" y="382375"/>
            <a:ext cx="10582500" cy="149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798" dirty="0"/>
              <a:t>Breakout Room #1 </a:t>
            </a:r>
            <a:endParaRPr sz="2798" dirty="0"/>
          </a:p>
          <a:p>
            <a:pPr marL="0" lvl="0" indent="0" algn="l" rtl="0">
              <a:spcBef>
                <a:spcPts val="0"/>
              </a:spcBef>
              <a:spcAft>
                <a:spcPts val="0"/>
              </a:spcAft>
              <a:buNone/>
            </a:pPr>
            <a:r>
              <a:rPr lang="en-US" sz="3350" dirty="0"/>
              <a:t>Why is it so important to learn more about Imam al-Mahdi (a) and his mission?</a:t>
            </a:r>
            <a:endParaRPr sz="3350" dirty="0"/>
          </a:p>
        </p:txBody>
      </p:sp>
      <p:sp>
        <p:nvSpPr>
          <p:cNvPr id="143" name="Google Shape;143;gb4192beaf3_0_0"/>
          <p:cNvSpPr txBox="1">
            <a:spLocks noGrp="1"/>
          </p:cNvSpPr>
          <p:nvPr>
            <p:ph type="body" idx="1"/>
          </p:nvPr>
        </p:nvSpPr>
        <p:spPr>
          <a:xfrm>
            <a:off x="1251350" y="1969650"/>
            <a:ext cx="10175700" cy="39102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dirty="0"/>
          </a:p>
          <a:p>
            <a:pPr marL="0" lvl="0" indent="0" algn="l" rtl="0">
              <a:spcBef>
                <a:spcPts val="700"/>
              </a:spcBef>
              <a:spcAft>
                <a:spcPts val="0"/>
              </a:spcAft>
              <a:buNone/>
            </a:pPr>
            <a:endParaRPr dirty="0"/>
          </a:p>
          <a:p>
            <a:pPr marL="0" lvl="0" indent="0" algn="l" rtl="0">
              <a:spcBef>
                <a:spcPts val="700"/>
              </a:spcBef>
              <a:spcAft>
                <a:spcPts val="0"/>
              </a:spcAft>
              <a:buNone/>
            </a:pPr>
            <a:endParaRPr dirty="0"/>
          </a:p>
          <a:p>
            <a:pPr marL="0" lvl="0" indent="0" algn="l" rtl="0">
              <a:spcBef>
                <a:spcPts val="700"/>
              </a:spcBef>
              <a:spcAft>
                <a:spcPts val="0"/>
              </a:spcAft>
              <a:buNone/>
            </a:pPr>
            <a:endParaRPr dirty="0"/>
          </a:p>
          <a:p>
            <a:pPr marL="0" lvl="0" indent="0" algn="l" rtl="0">
              <a:spcBef>
                <a:spcPts val="7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b4192beaf3_0_6"/>
          <p:cNvSpPr txBox="1">
            <a:spLocks noGrp="1"/>
          </p:cNvSpPr>
          <p:nvPr>
            <p:ph type="title"/>
          </p:nvPr>
        </p:nvSpPr>
        <p:spPr>
          <a:xfrm>
            <a:off x="1110175" y="382375"/>
            <a:ext cx="10582500" cy="149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798"/>
              <a:t>Breakout Room #2 </a:t>
            </a:r>
            <a:endParaRPr sz="2798"/>
          </a:p>
          <a:p>
            <a:pPr marL="0" lvl="0" indent="0" algn="l" rtl="0">
              <a:spcBef>
                <a:spcPts val="0"/>
              </a:spcBef>
              <a:spcAft>
                <a:spcPts val="0"/>
              </a:spcAft>
              <a:buNone/>
            </a:pPr>
            <a:r>
              <a:rPr lang="en-US" sz="3398"/>
              <a:t>What are some actions you can do while Imam (a) is in ghaybah? Give specific examples!</a:t>
            </a:r>
            <a:endParaRPr sz="3398"/>
          </a:p>
        </p:txBody>
      </p:sp>
      <p:pic>
        <p:nvPicPr>
          <p:cNvPr id="152" name="Google Shape;152;gb4192beaf3_0_6"/>
          <p:cNvPicPr preferRelativeResize="0"/>
          <p:nvPr/>
        </p:nvPicPr>
        <p:blipFill>
          <a:blip r:embed="rId3">
            <a:alphaModFix/>
          </a:blip>
          <a:stretch>
            <a:fillRect/>
          </a:stretch>
        </p:blipFill>
        <p:spPr>
          <a:xfrm>
            <a:off x="7364092" y="5866324"/>
            <a:ext cx="1613257" cy="99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b4192beaf3_0_12"/>
          <p:cNvSpPr txBox="1">
            <a:spLocks noGrp="1"/>
          </p:cNvSpPr>
          <p:nvPr>
            <p:ph type="title"/>
          </p:nvPr>
        </p:nvSpPr>
        <p:spPr>
          <a:xfrm>
            <a:off x="1146000" y="435150"/>
            <a:ext cx="10582500" cy="2482500"/>
          </a:xfrm>
          <a:prstGeom prst="rect">
            <a:avLst/>
          </a:prstGeom>
        </p:spPr>
        <p:txBody>
          <a:bodyPr spcFirstLastPara="1" wrap="square" lIns="91425" tIns="45700" rIns="91425" bIns="45700" anchor="t" anchorCtr="0">
            <a:noAutofit/>
          </a:bodyPr>
          <a:lstStyle/>
          <a:p>
            <a:r>
              <a:rPr lang="en-US" sz="2750" dirty="0"/>
              <a:t>Breakout Room #3 </a:t>
            </a:r>
            <a:endParaRPr sz="2798"/>
          </a:p>
          <a:p>
            <a:r>
              <a:rPr lang="en-US" sz="3150" dirty="0"/>
              <a:t>Imam al-Mahdi (a) has said "My benefit (to the people) during my occultation is similar to that of the sun, when it disappears from sight behind the clouds." What does the above hadith mean to you? </a:t>
            </a:r>
            <a:endParaRPr sz="3198"/>
          </a:p>
        </p:txBody>
      </p:sp>
      <p:sp>
        <p:nvSpPr>
          <p:cNvPr id="159" name="Google Shape;159;gb4192beaf3_0_12"/>
          <p:cNvSpPr txBox="1">
            <a:spLocks noGrp="1"/>
          </p:cNvSpPr>
          <p:nvPr>
            <p:ph type="body" idx="1"/>
          </p:nvPr>
        </p:nvSpPr>
        <p:spPr>
          <a:xfrm>
            <a:off x="1146000" y="2793325"/>
            <a:ext cx="10175700" cy="39102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b4192beaf3_0_18"/>
          <p:cNvSpPr txBox="1">
            <a:spLocks noGrp="1"/>
          </p:cNvSpPr>
          <p:nvPr>
            <p:ph type="title"/>
          </p:nvPr>
        </p:nvSpPr>
        <p:spPr>
          <a:xfrm>
            <a:off x="1110175" y="382375"/>
            <a:ext cx="10582500" cy="149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750" dirty="0"/>
              <a:t>Breakout Room #4</a:t>
            </a:r>
            <a:endParaRPr sz="2750" dirty="0"/>
          </a:p>
          <a:p>
            <a:pPr marL="0" lvl="0" indent="0" algn="l" rtl="0">
              <a:spcBef>
                <a:spcPts val="0"/>
              </a:spcBef>
              <a:spcAft>
                <a:spcPts val="0"/>
              </a:spcAft>
              <a:buNone/>
            </a:pPr>
            <a:r>
              <a:rPr lang="en-US" sz="3350" dirty="0"/>
              <a:t>How can we love Imam al-Mahdi (a)? List 3 ways.</a:t>
            </a:r>
            <a:endParaRPr sz="3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b4192beaf3_0_25"/>
          <p:cNvSpPr txBox="1">
            <a:spLocks noGrp="1"/>
          </p:cNvSpPr>
          <p:nvPr>
            <p:ph type="title"/>
          </p:nvPr>
        </p:nvSpPr>
        <p:spPr>
          <a:xfrm>
            <a:off x="1110175" y="382375"/>
            <a:ext cx="10582500" cy="162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798"/>
              <a:t>Breakout Room #5</a:t>
            </a:r>
            <a:endParaRPr sz="2798"/>
          </a:p>
          <a:p>
            <a:pPr marL="0" lvl="0" indent="0" algn="l" rtl="0">
              <a:spcBef>
                <a:spcPts val="0"/>
              </a:spcBef>
              <a:spcAft>
                <a:spcPts val="0"/>
              </a:spcAft>
              <a:buNone/>
            </a:pPr>
            <a:r>
              <a:rPr lang="en-US" sz="3198"/>
              <a:t>What are some things that make it hard to be a practicing Muslim when the Imam (a) is in ghaybah?</a:t>
            </a:r>
            <a:endParaRPr sz="3198"/>
          </a:p>
        </p:txBody>
      </p:sp>
      <p:sp>
        <p:nvSpPr>
          <p:cNvPr id="182" name="Google Shape;182;gb4192beaf3_0_25"/>
          <p:cNvSpPr txBox="1"/>
          <p:nvPr/>
        </p:nvSpPr>
        <p:spPr>
          <a:xfrm rot="1124540">
            <a:off x="10452923" y="4271825"/>
            <a:ext cx="884186" cy="6003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solidFill>
                  <a:srgbClr val="FFFFFF"/>
                </a:solidFill>
                <a:latin typeface="Bebas Neue"/>
                <a:ea typeface="Bebas Neue"/>
                <a:cs typeface="Bebas Neue"/>
                <a:sym typeface="Bebas Neue"/>
              </a:rPr>
              <a:t>Islam</a:t>
            </a:r>
            <a:endParaRPr sz="2700">
              <a:solidFill>
                <a:srgbClr val="FFFFFF"/>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5" ma:contentTypeDescription="Create a new document." ma:contentTypeScope="" ma:versionID="64ad4abebb47a39a382f0dfaff5f33ae">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9e5e9157a40a8ab9045b342f6df9009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BEB8CF-27D2-4F4B-802D-9110BAA64282}">
  <ds:schemaRefs>
    <ds:schemaRef ds:uri="http://schemas.microsoft.com/office/2006/metadata/properties"/>
    <ds:schemaRef ds:uri="http://schemas.microsoft.com/office/infopath/2007/PartnerControls"/>
    <ds:schemaRef ds:uri="2e1157b2-a541-4da2-bb01-f090c72d0366"/>
  </ds:schemaRefs>
</ds:datastoreItem>
</file>

<file path=customXml/itemProps2.xml><?xml version="1.0" encoding="utf-8"?>
<ds:datastoreItem xmlns:ds="http://schemas.openxmlformats.org/officeDocument/2006/customXml" ds:itemID="{11DFD594-8731-4735-B46F-4224AF301117}">
  <ds:schemaRefs>
    <ds:schemaRef ds:uri="http://schemas.microsoft.com/sharepoint/v3/contenttype/forms"/>
  </ds:schemaRefs>
</ds:datastoreItem>
</file>

<file path=customXml/itemProps3.xml><?xml version="1.0" encoding="utf-8"?>
<ds:datastoreItem xmlns:ds="http://schemas.openxmlformats.org/officeDocument/2006/customXml" ds:itemID="{95B3531B-092B-4E2E-A608-7C4E9BC29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157b2-a541-4da2-bb01-f090c72d0366"/>
    <ds:schemaRef ds:uri="3897caef-7371-441b-81d8-0b1622f7b96c"/>
    <ds:schemaRef ds:uri="a2842b47-d5c6-4772-85f2-0bb4a15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TotalTime>
  <Words>963</Words>
  <Application>Microsoft Office PowerPoint</Application>
  <PresentationFormat>Custom</PresentationFormat>
  <Paragraphs>75</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Badge</vt:lpstr>
      <vt:lpstr>Badge</vt:lpstr>
      <vt:lpstr>OUR RESPONSIBILITIES DURING GHAYBAH</vt:lpstr>
      <vt:lpstr>Think about someone you really love...</vt:lpstr>
      <vt:lpstr>قُل لَّا أَسْأَلُكُمْ عَلَيْهِ أَجْرًا إِلَّا الْمَوَدَّةَ فِي الْقُرْبَىٰ</vt:lpstr>
      <vt:lpstr>INTIDHAR</vt:lpstr>
      <vt:lpstr>Breakout Room #1  Why is it so important to learn more about Imam al-Mahdi (a) and his mission?</vt:lpstr>
      <vt:lpstr>Breakout Room #2  What are some actions you can do while Imam (a) is in ghaybah? Give specific examples!</vt:lpstr>
      <vt:lpstr>Breakout Room #3  Imam al-Mahdi (a) has said "My benefit (to the people) during my occultation is similar to that of the sun, when it disappears from sight behind the clouds." What does the above hadith mean to you? </vt:lpstr>
      <vt:lpstr>Breakout Room #4 How can we love Imam al-Mahdi (a)? List 3 ways.</vt:lpstr>
      <vt:lpstr>Breakout Room #5 What are some things that make it hard to be a practicing Muslim when the Imam (a) is in ghaybah?</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RESPONSIBILITIES DURING GHAYBAH</dc:title>
  <dc:creator>Ateka Alidina</dc:creator>
  <cp:lastModifiedBy>Ateka Alidina</cp:lastModifiedBy>
  <cp:revision>16</cp:revision>
  <dcterms:created xsi:type="dcterms:W3CDTF">2020-02-08T21:48:31Z</dcterms:created>
  <dcterms:modified xsi:type="dcterms:W3CDTF">2021-03-03T11:01:32Z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Order">
    <vt:r8>74063900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TaxKeyword">
    <vt:lpwstr/>
  </property>
</Properties>
</file>