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Schoolbel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aRQGEva+FQE8AGd2yZsHBjqwd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0" Type="http://customschemas.google.com/relationships/presentationmetadata" Target="metadata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font" Target="fonts/Schoolbell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could sing the rhyme “Old Mcdonald’s had a farm or Prophet Nuh’s Ark”, instead of saying English names you could say the Arabic names! </a:t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Match the word to the correct animal, and ask them if they know any advantages of these animals</a:t>
            </a:r>
            <a:endParaRPr/>
          </a:p>
        </p:txBody>
      </p:sp>
      <p:sp>
        <p:nvSpPr>
          <p:cNvPr id="236" name="Google Shape;23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 think it would be a great idea to cover yourself with a big wooly blanket before you read this story (Ateka)</a:t>
            </a:r>
            <a:endParaRPr/>
          </a:p>
        </p:txBody>
      </p:sp>
      <p:sp>
        <p:nvSpPr>
          <p:cNvPr id="261" name="Google Shape;2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 class activity - students will be making the craft together</a:t>
            </a:r>
            <a:endParaRPr/>
          </a:p>
        </p:txBody>
      </p:sp>
      <p:sp>
        <p:nvSpPr>
          <p:cNvPr id="279" name="Google Shape;27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Google Shape;29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2" name="Google Shape;32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6" name="Google Shape;36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7" name="Google Shape;37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1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subTitle"/>
          </p:nvPr>
        </p:nvSpPr>
        <p:spPr>
          <a:xfrm>
            <a:off x="1507067" y="4050835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931334" y="609600"/>
            <a:ext cx="809413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9" name="Google Shape;109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931334" y="609600"/>
            <a:ext cx="809413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3" name="Google Shape;123;p28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685800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 rot="5400000">
            <a:off x="3035283" y="-197357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 rot="5400000">
            <a:off x="5994320" y="2582955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 rot="5400000">
            <a:off x="1581685" y="-294751"/>
            <a:ext cx="5251450" cy="706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677335" y="2700869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677335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5089969" y="2160590"/>
            <a:ext cx="4184035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675746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675746" y="2737247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3" type="body"/>
          </p:nvPr>
        </p:nvSpPr>
        <p:spPr>
          <a:xfrm>
            <a:off x="5088383" y="2160983"/>
            <a:ext cx="418561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20"/>
          <p:cNvSpPr txBox="1"/>
          <p:nvPr>
            <p:ph idx="4" type="body"/>
          </p:nvPr>
        </p:nvSpPr>
        <p:spPr>
          <a:xfrm>
            <a:off x="5088385" y="2737247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677335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4760462" y="514926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2" type="body"/>
          </p:nvPr>
        </p:nvSpPr>
        <p:spPr>
          <a:xfrm>
            <a:off x="677335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677335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/>
          <p:nvPr>
            <p:ph idx="2" type="pic"/>
          </p:nvPr>
        </p:nvSpPr>
        <p:spPr>
          <a:xfrm>
            <a:off x="677335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677335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5"/>
          <p:cNvSpPr txBox="1"/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59086" y="53975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hyperlink" Target="https://en.wikipedia.org/wiki/African_lion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8.gif"/><Relationship Id="rId6" Type="http://schemas.openxmlformats.org/officeDocument/2006/relationships/image" Target="../media/image1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gif"/><Relationship Id="rId4" Type="http://schemas.openxmlformats.org/officeDocument/2006/relationships/image" Target="../media/image8.gif"/><Relationship Id="rId5" Type="http://schemas.openxmlformats.org/officeDocument/2006/relationships/image" Target="../media/image4.gif"/><Relationship Id="rId6" Type="http://schemas.openxmlformats.org/officeDocument/2006/relationships/image" Target="../media/image3.gif"/><Relationship Id="rId7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gif"/><Relationship Id="rId4" Type="http://schemas.openxmlformats.org/officeDocument/2006/relationships/hyperlink" Target="https://madrasahonline.org/lessons/7a04-animals-in-the-quran/" TargetMode="External"/><Relationship Id="rId5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adrasahonline.org/wp-content/uploads/2018/11/7A04_EXT1_animal-mask_cow-1.pdf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hyperlink" Target="https://commons.wikimedia.org/wiki/File:Holstein_cow_in_Prince_Edward_Island,_2015.jpg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2566542" y="305740"/>
            <a:ext cx="6543675" cy="2833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800"/>
              <a:buFont typeface="Arial"/>
              <a:buNone/>
            </a:pPr>
            <a:r>
              <a:rPr lang="en-CA" sz="8800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CA" sz="8800">
                <a:solidFill>
                  <a:srgbClr val="FFC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CA" sz="8800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CA" sz="8800">
                <a:solidFill>
                  <a:srgbClr val="00206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CA" sz="8800">
                <a:solidFill>
                  <a:srgbClr val="C30DA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CA" sz="8800">
                <a:solidFill>
                  <a:srgbClr val="C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CA" sz="8800">
                <a:solidFill>
                  <a:srgbClr val="00B0F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CA" sz="8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CA" sz="8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CA" sz="8800">
                <a:solidFill>
                  <a:srgbClr val="7030A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 the Quran</a:t>
            </a:r>
            <a:endParaRPr/>
          </a:p>
        </p:txBody>
      </p:sp>
      <p:pic>
        <p:nvPicPr>
          <p:cNvPr descr="A picture containing logo&#10;&#10;Description automatically generated"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7407" y="-14600"/>
            <a:ext cx="2821186" cy="283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100" y="3576147"/>
            <a:ext cx="3857417" cy="3368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1" name="Google Shape;151;p1"/>
          <p:cNvPicPr preferRelativeResize="0"/>
          <p:nvPr/>
        </p:nvPicPr>
        <p:blipFill rotWithShape="1">
          <a:blip r:embed="rId5">
            <a:alphaModFix/>
          </a:blip>
          <a:srcRect b="24717" l="12236" r="16993" t="30578"/>
          <a:stretch/>
        </p:blipFill>
        <p:spPr>
          <a:xfrm>
            <a:off x="8175814" y="4753253"/>
            <a:ext cx="3649086" cy="2305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ecklace, drawing, clock&#10;&#10;Description automatically generated" id="152" name="Google Shape;152;p1"/>
          <p:cNvPicPr preferRelativeResize="0"/>
          <p:nvPr/>
        </p:nvPicPr>
        <p:blipFill rotWithShape="1">
          <a:blip r:embed="rId6">
            <a:alphaModFix/>
          </a:blip>
          <a:srcRect b="0" l="20909" r="27999" t="0"/>
          <a:stretch/>
        </p:blipFill>
        <p:spPr>
          <a:xfrm>
            <a:off x="228600" y="163349"/>
            <a:ext cx="2190749" cy="311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93693" y="3540596"/>
            <a:ext cx="2982123" cy="128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ion lying in the grass&#10;&#10;Description automatically generated" id="211" name="Google Shape;21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80" l="0" r="0" t="151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9665346" y="6657947"/>
            <a:ext cx="252665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CA" sz="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by Unknown Author is licensed under </a:t>
            </a:r>
            <a:r>
              <a:rPr b="0" i="0" lang="en-CA" sz="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339436"/>
            <a:ext cx="218440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logo&#10;&#10;Description automatically generated"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177" y="1109265"/>
            <a:ext cx="2051181" cy="20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459" y="1327150"/>
            <a:ext cx="2359373" cy="20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5201" y="4275828"/>
            <a:ext cx="3740402" cy="1608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/>
          <p:nvPr/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lose up of a reptile&#10;&#10;Description automatically generated" id="228" name="Google Shape;2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89680" y="4275829"/>
            <a:ext cx="4733982" cy="118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/>
          <p:nvPr/>
        </p:nvSpPr>
        <p:spPr>
          <a:xfrm>
            <a:off x="3095692" y="745069"/>
            <a:ext cx="275477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BEE – نحل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817033" y="3533759"/>
            <a:ext cx="50606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CA" sz="44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SPIDER</a:t>
            </a:r>
            <a:r>
              <a:rPr lang="en-CA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عنكبؤت</a:t>
            </a:r>
            <a:r>
              <a:rPr b="0" lang="en-CA" sz="48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7237569" y="562805"/>
            <a:ext cx="32191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COW -  بقرة 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7336613" y="3600450"/>
            <a:ext cx="29915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</a:t>
            </a:r>
            <a:r>
              <a:rPr lang="en-CA" sz="5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نمل</a:t>
            </a:r>
            <a:endParaRPr b="0" sz="5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9" name="Google Shape;239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1" name="Google Shape;241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42" name="Google Shape;242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43" name="Google Shape;243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45" name="Google Shape;245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46" name="Google Shape;246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47" name="Google Shape;247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12"/>
          <p:cNvSpPr txBox="1"/>
          <p:nvPr/>
        </p:nvSpPr>
        <p:spPr>
          <a:xfrm>
            <a:off x="1224514" y="750959"/>
            <a:ext cx="29094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99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BEE – نحل</a:t>
            </a:r>
            <a:endParaRPr sz="499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lose up of a reptile&#10;&#10;Description automatically generated" id="250" name="Google Shape;2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123" y="178856"/>
            <a:ext cx="5152288" cy="128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8257" y="5542231"/>
            <a:ext cx="2398276" cy="103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9390" y="3719792"/>
            <a:ext cx="2367500" cy="2067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53" name="Google Shape;25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0216" y="1774890"/>
            <a:ext cx="1740441" cy="174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216395" y="2375575"/>
            <a:ext cx="50606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CA" sz="44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SPIDER</a:t>
            </a:r>
            <a:r>
              <a:rPr lang="en-CA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عنكبؤت</a:t>
            </a:r>
            <a:r>
              <a:rPr b="0" lang="en-CA" sz="48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1069647" y="3885125"/>
            <a:ext cx="32191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COW -  بقرة </a:t>
            </a:r>
            <a:endParaRPr/>
          </a:p>
        </p:txBody>
      </p:sp>
      <p:sp>
        <p:nvSpPr>
          <p:cNvPr id="256" name="Google Shape;256;p12"/>
          <p:cNvSpPr/>
          <p:nvPr/>
        </p:nvSpPr>
        <p:spPr>
          <a:xfrm>
            <a:off x="946222" y="5333119"/>
            <a:ext cx="29915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</a:t>
            </a:r>
            <a:r>
              <a:rPr lang="en-CA" sz="5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نمل</a:t>
            </a:r>
            <a:endParaRPr b="0" sz="5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5" name="Google Shape;265;p13"/>
          <p:cNvCxnSpPr/>
          <p:nvPr/>
        </p:nvCxnSpPr>
        <p:spPr>
          <a:xfrm>
            <a:off x="5111313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6C91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3"/>
          <p:cNvCxnSpPr/>
          <p:nvPr/>
        </p:nvCxnSpPr>
        <p:spPr>
          <a:xfrm flipH="1">
            <a:off x="3290979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" name="Google Shape;267;p13"/>
          <p:cNvSpPr/>
          <p:nvPr/>
        </p:nvSpPr>
        <p:spPr>
          <a:xfrm>
            <a:off x="4482568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68" name="Google Shape;268;p13"/>
          <p:cNvSpPr/>
          <p:nvPr/>
        </p:nvSpPr>
        <p:spPr>
          <a:xfrm>
            <a:off x="4904534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69" name="Google Shape;269;p13"/>
          <p:cNvSpPr/>
          <p:nvPr/>
        </p:nvSpPr>
        <p:spPr>
          <a:xfrm>
            <a:off x="4233425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4635592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id="271" name="Google Shape;271;p13"/>
          <p:cNvSpPr/>
          <p:nvPr/>
        </p:nvSpPr>
        <p:spPr>
          <a:xfrm>
            <a:off x="5672758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6197631" y="-8467"/>
            <a:ext cx="5994369" cy="6866467"/>
          </a:xfrm>
          <a:custGeom>
            <a:rect b="b" l="l" r="r" t="t"/>
            <a:pathLst>
              <a:path extrusionOk="0" h="6866467" w="5994369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3F78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ext, whiteboard&#10;&#10;Description automatically generated"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32" y="1310640"/>
            <a:ext cx="6168148" cy="454845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CA" sz="18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https://madrasahonline.org/lessons/7a04-animals-in-the-quran/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>
            <p:ph type="title"/>
          </p:nvPr>
        </p:nvSpPr>
        <p:spPr>
          <a:xfrm>
            <a:off x="687609" y="270553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lang="en-CA" sz="5400">
                <a:solidFill>
                  <a:schemeClr val="dk1"/>
                </a:solidFill>
              </a:rPr>
              <a:t>Make a COW mask!</a:t>
            </a:r>
            <a:br>
              <a:rPr lang="en-CA" sz="5400">
                <a:solidFill>
                  <a:schemeClr val="dk1"/>
                </a:solidFill>
              </a:rPr>
            </a:br>
            <a:br>
              <a:rPr lang="en-CA" sz="3240"/>
            </a:br>
            <a:r>
              <a:rPr lang="en-CA" sz="2430" u="sng">
                <a:solidFill>
                  <a:schemeClr val="hlink"/>
                </a:solidFill>
                <a:hlinkClick r:id="rId3"/>
              </a:rPr>
              <a:t>https://madrasahonline.org/wp-content/uploads/2018/11/7A04_EXT1_animal-mask_cow-1.pdf</a:t>
            </a:r>
            <a:endParaRPr sz="3240"/>
          </a:p>
        </p:txBody>
      </p:sp>
      <p:pic>
        <p:nvPicPr>
          <p:cNvPr descr="A picture containing circle&#10;&#10;Description automatically generated" id="282" name="Google Shape;282;p14"/>
          <p:cNvPicPr preferRelativeResize="0"/>
          <p:nvPr/>
        </p:nvPicPr>
        <p:blipFill rotWithShape="1">
          <a:blip r:embed="rId4">
            <a:alphaModFix/>
          </a:blip>
          <a:srcRect b="0" l="0" r="0" t="22614"/>
          <a:stretch/>
        </p:blipFill>
        <p:spPr>
          <a:xfrm>
            <a:off x="1910992" y="2846284"/>
            <a:ext cx="6581662" cy="374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>
            <p:ph type="title"/>
          </p:nvPr>
        </p:nvSpPr>
        <p:spPr>
          <a:xfrm>
            <a:off x="152400" y="365125"/>
            <a:ext cx="11772900" cy="601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lang="en-CA" sz="7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وَالْأَنْعَامَ خَلَقَهَا ۗ لَكُمْ فِيهَا دِفْءٌ وَمَنَافِعُ وَمِنْهَا تَأْكُلُونَ </a:t>
            </a:r>
            <a:br>
              <a:rPr b="0" i="0" lang="en-CA" sz="32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32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He created the cattle for you; you have in them warm clothing and many advantages.</a:t>
            </a:r>
            <a:br>
              <a:rPr lang="en-CA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Surah Nahl (16:5)</a:t>
            </a:r>
            <a:endParaRPr sz="324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552450" y="1984375"/>
            <a:ext cx="105156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0"/>
              <a:buFont typeface="Schoolbell"/>
              <a:buNone/>
            </a:pPr>
            <a:r>
              <a:rPr lang="en-CA" sz="8000">
                <a:solidFill>
                  <a:srgbClr val="0C0C0C"/>
                </a:solidFill>
                <a:latin typeface="Schoolbell"/>
                <a:ea typeface="Schoolbell"/>
                <a:cs typeface="Schoolbell"/>
                <a:sym typeface="Schoolbell"/>
              </a:rPr>
              <a:t>Guess the sound of the animals.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8" y="-1588"/>
            <a:ext cx="1363663" cy="136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273" y="-1"/>
            <a:ext cx="10598727" cy="81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6044" y="124618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in&#10;&#10;Description automatically generated" id="175" name="Google Shape;17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110" y="2160588"/>
            <a:ext cx="843981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1626" y="681037"/>
            <a:ext cx="1915160" cy="191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w standing on top of a grass covered field&#10;&#10;Description automatically generated" id="181" name="Google Shape;18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45" l="0" r="0" t="0"/>
          <a:stretch/>
        </p:blipFill>
        <p:spPr>
          <a:xfrm>
            <a:off x="1571385" y="13030"/>
            <a:ext cx="10620615" cy="684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9665346" y="6657947"/>
            <a:ext cx="252665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CA" sz="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by Unknown Author is licensed under </a:t>
            </a:r>
            <a:r>
              <a:rPr b="0" i="0" lang="en-CA" sz="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3030"/>
            <a:ext cx="1431925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35533" y="8813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erd of sheep standing on top of a grass covered field&#10;&#10;Description automatically generated" id="189" name="Google Shape;18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0"/>
            <a:ext cx="104489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brown horse standing on top of a lush green field&#10;&#10;Description automatically generated" id="196" name="Google Shape;196;p8"/>
          <p:cNvPicPr preferRelativeResize="0"/>
          <p:nvPr/>
        </p:nvPicPr>
        <p:blipFill rotWithShape="1">
          <a:blip r:embed="rId3">
            <a:alphaModFix/>
          </a:blip>
          <a:srcRect b="-2" l="127" r="7188" t="0"/>
          <a:stretch/>
        </p:blipFill>
        <p:spPr>
          <a:xfrm>
            <a:off x="1790700" y="2"/>
            <a:ext cx="10401301" cy="695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elephant that is standing on a lush green field&#10;&#10;Description automatically generated" id="203" name="Google Shape;20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812" l="0" r="0" t="15018"/>
          <a:stretch/>
        </p:blipFill>
        <p:spPr>
          <a:xfrm>
            <a:off x="0" y="1273"/>
            <a:ext cx="12192000" cy="685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9226" y="5412320"/>
            <a:ext cx="1358611" cy="135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2982" y="109154"/>
            <a:ext cx="100965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5" ma:contentTypeDescription="Create a new document." ma:contentTypeScope="" ma:versionID="64ad4abebb47a39a382f0dfaff5f33ae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9e5e9157a40a8ab9045b342f6df9009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E0A5025-B626-4755-ACD3-F1A28DAAB4A6}"/>
</file>

<file path=customXml/itemProps2.xml><?xml version="1.0" encoding="utf-8"?>
<ds:datastoreItem xmlns:ds="http://schemas.openxmlformats.org/officeDocument/2006/customXml" ds:itemID="{9E562A1E-2FBC-4B3F-817E-CC4D926EF8AB}"/>
</file>

<file path=customXml/itemProps3.xml><?xml version="1.0" encoding="utf-8"?>
<ds:datastoreItem xmlns:ds="http://schemas.openxmlformats.org/officeDocument/2006/customXml" ds:itemID="{259D8343-969D-4005-A34A-51C0D5EC3DF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Mohd Mazher</dc:creator>
  <dcterms:created xsi:type="dcterms:W3CDTF">2020-09-30T20:14:49Z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</Properties>
</file>